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1" r:id="rId4"/>
    <p:sldId id="267" r:id="rId5"/>
    <p:sldId id="259" r:id="rId6"/>
    <p:sldId id="269" r:id="rId7"/>
    <p:sldId id="280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B84AF"/>
    <a:srgbClr val="AD9968"/>
    <a:srgbClr val="709256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86" y="-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الأديان والفرق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الرابعة عشرة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مراجعة عامة للمقرر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مراجعة عامة للمقرر: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1- ما ذا تسمى </a:t>
            </a:r>
            <a:r>
              <a:rPr lang="ar-SA" sz="2400" b="1" dirty="0" smtClean="0">
                <a:cs typeface="Arial" pitchFamily="34" charset="0"/>
              </a:rPr>
              <a:t>الأهواء والدعاوى التي اخترعها البشر وجعلوها لهم، وليس لها أصل سماوي، كالفلاسفة، </a:t>
            </a:r>
            <a:r>
              <a:rPr lang="ar-SA" sz="2400" b="1" dirty="0" err="1" smtClean="0">
                <a:cs typeface="Arial" pitchFamily="34" charset="0"/>
              </a:rPr>
              <a:t>وعبدة</a:t>
            </a:r>
            <a:r>
              <a:rPr lang="ar-SA" sz="2400" b="1" dirty="0" smtClean="0">
                <a:cs typeface="Arial" pitchFamily="34" charset="0"/>
              </a:rPr>
              <a:t> الكواكب، </a:t>
            </a:r>
            <a:r>
              <a:rPr lang="ar-SA" sz="2400" b="1" dirty="0" err="1" smtClean="0">
                <a:cs typeface="Arial" pitchFamily="34" charset="0"/>
              </a:rPr>
              <a:t>والبراهمة؟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2-</a:t>
            </a:r>
            <a:r>
              <a:rPr lang="ar-SA" sz="2400" b="1" dirty="0" smtClean="0"/>
              <a:t> سفر معني بعد بني اسرائيل ويتضمن توجيهات وحوادث حدثت من بني إسرائيل بعد </a:t>
            </a:r>
            <a:r>
              <a:rPr lang="ar-SA" sz="2400" b="1" dirty="0" err="1" smtClean="0"/>
              <a:t>الخروج.</a:t>
            </a:r>
            <a:r>
              <a:rPr lang="ar-SA" sz="2400" b="1" dirty="0" smtClean="0"/>
              <a:t> فما </a:t>
            </a:r>
            <a:r>
              <a:rPr lang="ar-SA" sz="2400" b="1" dirty="0" err="1" smtClean="0"/>
              <a:t>هو؟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3- من هم </a:t>
            </a:r>
            <a:r>
              <a:rPr lang="ar-SA" sz="2400" b="1" dirty="0" err="1" smtClean="0"/>
              <a:t>الصابئة؟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4- من مؤلف كتاب تحقيق ما للهند من مقولة مقبولة في العقل أو </a:t>
            </a:r>
            <a:r>
              <a:rPr lang="ar-SA" sz="2400" b="1" dirty="0" err="1" smtClean="0"/>
              <a:t>مرذولة؟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5- ما المؤثرات التي تؤدي إلى الانحراف في </a:t>
            </a:r>
            <a:r>
              <a:rPr lang="ar-SA" sz="2400" b="1" dirty="0" err="1" smtClean="0"/>
              <a:t>الفطرة؟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6- من أعاد كتابة التوراة بعد </a:t>
            </a:r>
            <a:r>
              <a:rPr lang="ar-SA" sz="2400" b="1" dirty="0" err="1" smtClean="0"/>
              <a:t>فقدها 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7- عدد نسخ العهد </a:t>
            </a:r>
            <a:r>
              <a:rPr lang="ar-SA" sz="2400" b="1" dirty="0" err="1" smtClean="0"/>
              <a:t>القديم؟</a:t>
            </a:r>
            <a:endParaRPr lang="ar-SA" sz="2400" b="1" dirty="0" smtClean="0"/>
          </a:p>
          <a:p>
            <a:pPr algn="just" rtl="1"/>
            <a:endParaRPr lang="ar-SA" sz="2400" b="1" dirty="0" smtClean="0"/>
          </a:p>
          <a:p>
            <a:pPr algn="just" rtl="1"/>
            <a:endParaRPr lang="ar-SA" sz="2400" b="1" dirty="0" smtClean="0"/>
          </a:p>
          <a:p>
            <a:pPr algn="just" rtl="1"/>
            <a:endParaRPr lang="ar-SA" sz="2400" b="1" dirty="0" smtClean="0"/>
          </a:p>
          <a:p>
            <a:pPr algn="just" rtl="1"/>
            <a:endParaRPr lang="ar-SA" sz="2400" b="1" dirty="0" smtClean="0"/>
          </a:p>
          <a:p>
            <a:endParaRPr lang="ar-SA" sz="2400" b="1" dirty="0" smtClean="0"/>
          </a:p>
          <a:p>
            <a:endParaRPr lang="ar-SA" sz="2400" b="1" dirty="0" smtClean="0"/>
          </a:p>
          <a:p>
            <a:endParaRPr lang="ar-SA" sz="2400" b="1" dirty="0" smtClean="0">
              <a:solidFill>
                <a:srgbClr val="AD9968"/>
              </a:solidFill>
            </a:endParaRPr>
          </a:p>
          <a:p>
            <a:endParaRPr lang="en-US" sz="2400" b="1" dirty="0">
              <a:solidFill>
                <a:srgbClr val="AD996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مراجعة عامة للمقرر: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/>
              <a:t>8- في أي سفر وردت قصة موت موسى </a:t>
            </a:r>
            <a:r>
              <a:rPr lang="ar-SA" sz="2400" b="1" dirty="0" err="1" smtClean="0"/>
              <a:t>ودفنه؟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9- فرقة من اليهود تدعم التوطين في فلسطين وتوافق </a:t>
            </a:r>
            <a:r>
              <a:rPr lang="ar-SA" sz="2400" b="1" dirty="0" err="1" smtClean="0"/>
              <a:t>الصهاينة؟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10- هل يصح تسمية النصارى </a:t>
            </a:r>
            <a:r>
              <a:rPr lang="ar-SA" sz="2400" b="1" dirty="0" err="1" smtClean="0"/>
              <a:t>بالمسيحيين؟</a:t>
            </a:r>
            <a:endParaRPr lang="ar-SA" sz="2400" b="1" dirty="0" smtClean="0"/>
          </a:p>
          <a:p>
            <a:pPr rtl="1"/>
            <a:r>
              <a:rPr lang="ar-SA" sz="2400" b="1" dirty="0" smtClean="0"/>
              <a:t>11- مم يتكون الكتاب المقدس؟</a:t>
            </a:r>
            <a:endParaRPr lang="en-US" sz="2400" b="1" dirty="0" smtClean="0"/>
          </a:p>
          <a:p>
            <a:pPr algn="just" rtl="1" eaLnBrk="1" hangingPunct="1"/>
            <a:r>
              <a:rPr lang="ar-SA" sz="2400" b="1" dirty="0" smtClean="0"/>
              <a:t>12- صرح بأن المسيح عليه السلام إنسان وليس إله و لا ابن إله هو </a:t>
            </a:r>
            <a:r>
              <a:rPr lang="ar-SA" sz="2400" b="1" dirty="0" err="1" smtClean="0"/>
              <a:t>إنجيل....؟</a:t>
            </a:r>
            <a:endParaRPr lang="en-US" sz="2400" b="1" dirty="0" smtClean="0"/>
          </a:p>
          <a:p>
            <a:pPr algn="just" rtl="1" eaLnBrk="1" hangingPunct="1"/>
            <a:r>
              <a:rPr lang="ar-SA" sz="2400" b="1" dirty="0" smtClean="0"/>
              <a:t>13- ماذا يسمى نصارى الشرق الذين تبعوا الكنيسة الشرقية في </a:t>
            </a:r>
            <a:r>
              <a:rPr lang="ar-SA" sz="2400" b="1" dirty="0" err="1" smtClean="0"/>
              <a:t>القسطنطينية؟</a:t>
            </a:r>
            <a:endParaRPr lang="ar-SA" sz="2400" b="1" dirty="0" smtClean="0"/>
          </a:p>
          <a:p>
            <a:pPr algn="just" rtl="1" eaLnBrk="1" hangingPunct="1"/>
            <a:r>
              <a:rPr lang="ar-SA" sz="2400" b="1" dirty="0" smtClean="0"/>
              <a:t>14- ما المجمع الذي قرر فيه النصارى إلوهية الروح القدس؟</a:t>
            </a:r>
            <a:endParaRPr lang="en-US" sz="2400" b="1" dirty="0" smtClean="0"/>
          </a:p>
          <a:p>
            <a:pPr algn="just" rtl="1" eaLnBrk="1" hangingPunct="1"/>
            <a:r>
              <a:rPr lang="ar-SA" sz="2400" b="1" dirty="0" smtClean="0"/>
              <a:t>15- عدد شروط الصلاة عند </a:t>
            </a:r>
            <a:r>
              <a:rPr lang="ar-SA" sz="2400" b="1" dirty="0" err="1" smtClean="0"/>
              <a:t>النصارى؟</a:t>
            </a:r>
            <a:endParaRPr lang="ar-SA" sz="2400" b="1" dirty="0" smtClean="0"/>
          </a:p>
          <a:p>
            <a:pPr algn="just" rtl="1" eaLnBrk="1" hangingPunct="1"/>
            <a:r>
              <a:rPr lang="ar-SA" sz="2400" b="1" dirty="0" smtClean="0"/>
              <a:t>16- في أي يوم صلب المسيح كما يزعم </a:t>
            </a:r>
            <a:r>
              <a:rPr lang="ar-SA" sz="2400" b="1" dirty="0" err="1" smtClean="0"/>
              <a:t>النصارى؟</a:t>
            </a:r>
            <a:endParaRPr lang="ar-SA" sz="2400" b="1" dirty="0" smtClean="0"/>
          </a:p>
          <a:p>
            <a:pPr algn="just" rtl="1" eaLnBrk="1" hangingPunct="1"/>
            <a:endParaRPr lang="ar-EG" sz="24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5344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مراجعة عامة للمقرر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/>
            <a:r>
              <a:rPr lang="ar-SA" sz="2400" b="1" dirty="0" smtClean="0">
                <a:cs typeface="Arial" pitchFamily="34" charset="0"/>
              </a:rPr>
              <a:t>17- عرف التعميد وهل هو من شعائر اليهود أو </a:t>
            </a:r>
            <a:r>
              <a:rPr lang="ar-SA" sz="2400" b="1" dirty="0" err="1" smtClean="0">
                <a:cs typeface="Arial" pitchFamily="34" charset="0"/>
              </a:rPr>
              <a:t>النصارى؟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18- عدد مسميات النظام الطبقي عند </a:t>
            </a:r>
            <a:r>
              <a:rPr lang="ar-SA" sz="2400" b="1" dirty="0" err="1" smtClean="0">
                <a:cs typeface="Arial" pitchFamily="34" charset="0"/>
              </a:rPr>
              <a:t>الهندوس؟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19- ما أهم عقائد </a:t>
            </a:r>
            <a:r>
              <a:rPr lang="ar-SA" sz="2400" b="1" dirty="0" err="1" smtClean="0">
                <a:cs typeface="Arial" pitchFamily="34" charset="0"/>
              </a:rPr>
              <a:t>الهندوس؟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20- اذكر أسماء الآلهة عند الهندوس وفق عقيدة التثليث </a:t>
            </a:r>
            <a:r>
              <a:rPr lang="ar-SA" sz="2400" b="1" dirty="0" err="1" smtClean="0">
                <a:cs typeface="Arial" pitchFamily="34" charset="0"/>
              </a:rPr>
              <a:t>عندهم؟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21- بين موقف </a:t>
            </a:r>
            <a:r>
              <a:rPr lang="ar-SA" sz="2400" b="1" dirty="0" err="1" smtClean="0">
                <a:cs typeface="Arial" pitchFamily="34" charset="0"/>
              </a:rPr>
              <a:t>الإباضية</a:t>
            </a:r>
            <a:r>
              <a:rPr lang="ar-SA" sz="2400" b="1" dirty="0" smtClean="0">
                <a:cs typeface="Arial" pitchFamily="34" charset="0"/>
              </a:rPr>
              <a:t> من الخلفاء </a:t>
            </a:r>
            <a:r>
              <a:rPr lang="ar-SA" sz="2400" b="1" dirty="0" err="1" smtClean="0">
                <a:cs typeface="Arial" pitchFamily="34" charset="0"/>
              </a:rPr>
              <a:t>الراشدين؟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22- ما أبرز أسماء فرقة </a:t>
            </a:r>
            <a:r>
              <a:rPr lang="ar-SA" sz="2400" b="1" dirty="0" err="1" smtClean="0">
                <a:cs typeface="Arial" pitchFamily="34" charset="0"/>
              </a:rPr>
              <a:t>الخوارج؟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23- اذكر مذهب الخوارج في حكم مرتكبي كبائر </a:t>
            </a:r>
            <a:r>
              <a:rPr lang="ar-SA" sz="2400" b="1" dirty="0" err="1" smtClean="0">
                <a:cs typeface="Arial" pitchFamily="34" charset="0"/>
              </a:rPr>
              <a:t>الذنوب؟</a:t>
            </a:r>
            <a:endParaRPr lang="ar-SA" sz="2400" b="1" dirty="0" smtClean="0">
              <a:cs typeface="Arial" pitchFamily="34" charset="0"/>
            </a:endParaRPr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24- </a:t>
            </a:r>
            <a:r>
              <a:rPr lang="ar-SA" sz="2400" b="1" dirty="0" smtClean="0"/>
              <a:t>قال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{ فَوَجَدَ فِيهَا رَجُلَيْنِ يَقْتَتِلانِ هَذَا مِنْ شِيعَتِهِ وَهَذَا مِنْ عَدُوِّهِ فَاسْتَغَاثَهُ الَّذِي مِنْ شِيعَتِهِ عَلَى الَّذِي مِنْ عَدُوِّهِ} معنى شيعته في الآية </a:t>
            </a:r>
            <a:r>
              <a:rPr lang="ar-SA" sz="2400" b="1" dirty="0" err="1" smtClean="0"/>
              <a:t>الكريمة؟</a:t>
            </a:r>
            <a:endParaRPr lang="ar-SA" sz="2400" b="1" dirty="0" smtClean="0"/>
          </a:p>
          <a:p>
            <a:pPr algn="just" rtl="1"/>
            <a:r>
              <a:rPr lang="ar-SA" sz="2400" b="1" dirty="0" smtClean="0">
                <a:cs typeface="Arial" pitchFamily="34" charset="0"/>
              </a:rPr>
              <a:t>25- </a:t>
            </a:r>
            <a:r>
              <a:rPr lang="ar-SA" sz="2400" b="1" dirty="0" smtClean="0">
                <a:cs typeface="Arial" pitchFamily="34" charset="0"/>
              </a:rPr>
              <a:t>إلى أي فرق الشيعة تنسب </a:t>
            </a:r>
            <a:r>
              <a:rPr lang="ar-SA" sz="2400" b="1" smtClean="0">
                <a:cs typeface="Arial" pitchFamily="34" charset="0"/>
              </a:rPr>
              <a:t>الشيخية؟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458200" cy="762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مراجعة عامة للمقرر: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 smtClean="0"/>
              <a:t>26- في أي مراحل التشيع وقع الشيعة في سب الصحابة رضي الله </a:t>
            </a:r>
            <a:r>
              <a:rPr lang="ar-SA" sz="2400" b="1" dirty="0" err="1" smtClean="0"/>
              <a:t>عنهم؟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27- ما موقف </a:t>
            </a:r>
            <a:r>
              <a:rPr lang="ar-SA" sz="2400" b="1" dirty="0" err="1" smtClean="0"/>
              <a:t>الزيدية</a:t>
            </a:r>
            <a:r>
              <a:rPr lang="ar-SA" sz="2400" b="1" dirty="0" smtClean="0"/>
              <a:t> من خلافة الشيخين أبي بكر وعمر رضي الله </a:t>
            </a:r>
            <a:r>
              <a:rPr lang="ar-SA" sz="2400" b="1" dirty="0" err="1" smtClean="0"/>
              <a:t>عنهما؟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28- </a:t>
            </a:r>
            <a:r>
              <a:rPr lang="ar-SA" sz="2400" b="1" dirty="0" err="1" smtClean="0"/>
              <a:t>الجهمية</a:t>
            </a:r>
            <a:r>
              <a:rPr lang="ar-SA" sz="2400" b="1" dirty="0" smtClean="0"/>
              <a:t> ثلاث درجات فما </a:t>
            </a:r>
            <a:r>
              <a:rPr lang="ar-SA" sz="2400" b="1" dirty="0" err="1" smtClean="0"/>
              <a:t>هي؟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29- إلى من تنسب </a:t>
            </a:r>
            <a:r>
              <a:rPr lang="ar-SA" sz="2400" b="1" dirty="0" err="1" smtClean="0"/>
              <a:t>المعتزلة؟</a:t>
            </a:r>
            <a:endParaRPr lang="ar-SA" sz="2400" b="1" dirty="0" smtClean="0"/>
          </a:p>
          <a:p>
            <a:pPr algn="just" rtl="1"/>
            <a:r>
              <a:rPr lang="ar-SA" sz="2400" b="1" dirty="0" smtClean="0"/>
              <a:t>30- عدد أصول المعتزلة الخمسة؟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371</Words>
  <Application>Microsoft Office PowerPoint</Application>
  <PresentationFormat>A4 Paper (210x297 mm)‎</PresentationFormat>
  <Paragraphs>55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الرابعة عشرة  عنوان المحاضرة</vt:lpstr>
      <vt:lpstr>مراجعة عامة للمقرر:</vt:lpstr>
      <vt:lpstr>مراجعة عامة للمقرر:</vt:lpstr>
      <vt:lpstr>  مراجعة عامة للمقرر </vt:lpstr>
      <vt:lpstr>مراجعة عامة للمقرر: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حnader darawsheh</dc:creator>
  <cp:lastModifiedBy>zalhumam</cp:lastModifiedBy>
  <cp:revision>179</cp:revision>
  <dcterms:created xsi:type="dcterms:W3CDTF">2009-10-14T19:14:34Z</dcterms:created>
  <dcterms:modified xsi:type="dcterms:W3CDTF">2012-11-19T08:44:46Z</dcterms:modified>
</cp:coreProperties>
</file>