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مقطع افتراضي" id="{B754E60E-21A6-4442-B511-07B768C6B490}">
          <p14:sldIdLst>
            <p14:sldId id="25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</p14:sldIdLst>
        </p14:section>
        <p14:section name="مقطع بدون عنوان" id="{95381BA0-8EB6-45E7-B2C7-0273E03481C7}">
          <p14:sldIdLst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49" d="100"/>
          <a:sy n="49" d="100"/>
        </p:scale>
        <p:origin x="-1650" y="-12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317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مناهج الفكر الحديث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مختار محمود عطا الله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sz="6600" b="1" dirty="0" smtClean="0"/>
              <a:t>المحاضرة </a:t>
            </a:r>
            <a:r>
              <a:rPr lang="ar-SA" sz="6600" b="1" dirty="0" smtClean="0"/>
              <a:t>الرابعة عشرة</a:t>
            </a:r>
            <a:endParaRPr lang="ar-SA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عنوان المحاضرة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sz="4400" b="1" spc="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نحو منهج إسلامي بديل</a:t>
            </a:r>
            <a:endParaRPr lang="ar-SA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مقدمة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فشلت المحاولات النقدية الغربية لمناهج الفكر الحديث في القضاء على سلبياتها ؛ نظرا لأن تلك المحاولات نبعت من البيئة الغربية نفسها التي أسفرت عن هذه المناهج ، ومن هنا كان لزاما على المفكرين المسلمين أن يتصدوا لتلك المهمة ، وأن يقدموا البديل الذي ينبع من الفكر الإسلامي المصفى . وفيما يلي نقدم تصورا لأهم الأسس التي ينبغي أن ينطلق منها المنهج الإسلامي البديل. </a:t>
            </a:r>
          </a:p>
        </p:txBody>
      </p:sp>
    </p:spTree>
    <p:extLst>
      <p:ext uri="{BB962C8B-B14F-4D97-AF65-F5344CB8AC3E}">
        <p14:creationId xmlns:p14="http://schemas.microsoft.com/office/powerpoint/2010/main" val="1849120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أولا: اتخاذ الوحي مصدرا معرفيا في مجال العلوم الإنسانية.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تأتي أهمية العلاقة بين الوحي والعلوم الإنسانية من أن كليهما يعالج موضوعا مشتركا ، هو عالم الإنسان بكل أبعاده المادية والنفسية والعقلية والأخلاقية ؛ فلا يمكن تصور قدرة الإنسان على دراسة هذه العلوم بعيدا عن الوحي وتوجيهاته ، ويمكن أن نحدد مجالين يفيد الوحي فيهما عند وضع منهج علمي مناسب للعلوم الإنسانية ، وهما: </a:t>
            </a:r>
          </a:p>
          <a:p>
            <a:r>
              <a:rPr lang="ar-SA" dirty="0"/>
              <a:t>  </a:t>
            </a:r>
            <a:r>
              <a:rPr lang="ar-SA" b="1" u="sng" dirty="0"/>
              <a:t>المجال الأول: القواعد المنهجية </a:t>
            </a:r>
            <a:r>
              <a:rPr lang="ar-SA" dirty="0"/>
              <a:t>: ويقصد بها تلك التوجيهات والقيود التي يفرضها الوحي لتقترب هذه العلوم من الصواب ، وتحقق القدر الملائم من الموضوعية ، وتتلخص تلك القواعد فيما يلي :</a:t>
            </a:r>
          </a:p>
          <a:p>
            <a:r>
              <a:rPr lang="ar-SA" dirty="0"/>
              <a:t>                                     (يتبع)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23624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533400"/>
            <a:ext cx="8915400" cy="5592763"/>
          </a:xfrm>
        </p:spPr>
        <p:txBody>
          <a:bodyPr/>
          <a:lstStyle/>
          <a:p>
            <a:r>
              <a:rPr lang="ar-SA" dirty="0"/>
              <a:t>1) شمولية الوحي واستيعابه لمختلف النشاطات الإنسانية المادية والروحية من شأنه أن يخرج العلوم الإنسانية من النطاق المادي الضيق الذي اختزل الإنسان في جوانبه المادية فقط .</a:t>
            </a:r>
          </a:p>
          <a:p>
            <a:r>
              <a:rPr lang="ar-SA" dirty="0"/>
              <a:t>2)  كمال الوحي يغير مفهوم العلمية الذي استقرت عليه العلوم الإنسانية في الغرب والذي يقتصر على النزعة التجريبية تقليدا للعلوم الطبيعية ، وتعيد الإنسان إلى اعتبار الدين مصدرا معرفيا لا غنى عنه في تلك العلوم .</a:t>
            </a:r>
          </a:p>
          <a:p>
            <a:r>
              <a:rPr lang="ar-SA" dirty="0"/>
              <a:t>3) الوحي يحرر العقل من النزعة الإلحادية التي تضر بهذه العلوم وتفسد النظرة الحقيقية للإنسان </a:t>
            </a:r>
            <a:r>
              <a:rPr lang="ar-SA" dirty="0" smtClean="0"/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7123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4) </a:t>
            </a:r>
            <a:r>
              <a:rPr lang="ar-SA" dirty="0"/>
              <a:t>يرقي الوحي العلوم الإنسانية من الأهداف العدائية والاستعمارية والعنصرية ، إلى أهداف سامية مثل التعايش وحسن الجوار واحترام حقوق الإنسان ... إلخ</a:t>
            </a:r>
          </a:p>
          <a:p>
            <a:r>
              <a:rPr lang="ar-SA" dirty="0"/>
              <a:t>5) يحقق الوحي المعادلة الصعبة التي فشل الفكر الوضعي في تحقيقها ، وهي الجمع بين البحث العلمي ، والقيم الأخلاقية .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6344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04800"/>
            <a:ext cx="8915400" cy="5821363"/>
          </a:xfrm>
        </p:spPr>
        <p:txBody>
          <a:bodyPr/>
          <a:lstStyle/>
          <a:p>
            <a:r>
              <a:rPr lang="ar-SA" b="1" u="sng" dirty="0"/>
              <a:t>المجال </a:t>
            </a:r>
            <a:r>
              <a:rPr lang="ar-SA" b="1" u="sng" dirty="0" err="1"/>
              <a:t>الثاني:المعلومات</a:t>
            </a:r>
            <a:r>
              <a:rPr lang="ar-SA" b="1" u="sng" dirty="0"/>
              <a:t> الجاهزة التي يقدمها الوحي عن الإنسان .</a:t>
            </a:r>
            <a:br>
              <a:rPr lang="ar-SA" b="1" u="sng" dirty="0"/>
            </a:br>
            <a:r>
              <a:rPr lang="ar-SA" dirty="0"/>
              <a:t>وذلك لأن الوحي بمثابة الوثيقة التاريخية الفريدة في دقتها عن تاريخ الإنسان وطبيعته التي خُلق عليها ، قال تعالى:“ فلَنَقُصَّنَّ عليهم بعلم وما كنا غائبين“ ، وقال:” ألا يعلم من خلق وهو اللطيف الخبير“ وهذه أمثلة لما قدمه القرآن الكريم من معلومات عن الإنسان لا يمكن للبحث العلمي أن يتوصل إليها :</a:t>
            </a:r>
          </a:p>
          <a:p>
            <a:r>
              <a:rPr lang="ar-SA" dirty="0"/>
              <a:t>1) الحياة الدينية للإنسان وأنواع العبادات والمعتقدات التي سادت عبر العصور .</a:t>
            </a:r>
          </a:p>
          <a:p>
            <a:r>
              <a:rPr lang="ar-SA" dirty="0"/>
              <a:t>2) النظم القانونية ، وبعض الأخلاقيات .</a:t>
            </a:r>
          </a:p>
          <a:p>
            <a:r>
              <a:rPr lang="ar-SA" dirty="0"/>
              <a:t>3) الظواهر الاجتماعية .</a:t>
            </a:r>
          </a:p>
          <a:p>
            <a:r>
              <a:rPr lang="ar-SA" dirty="0"/>
              <a:t>4) التنبؤ بمستقبل المجتمعات البشرية 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47182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ثانيا: اعتبار التوحيد أساسا نظريا ومنهجيا في تأطير البحوث العلمية في العلوم الإنسانية.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وذلك لأن التوحيد ينظم نظرة الإنسان لنفسه وللمجتمع والحياة ككل بدل النظرة المادية الضيقة وهي التي سيطرت على المفكرين الغربيين المعاصرين.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89319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ثالثا: تحرير مفهوم العلمية من صيغتها الحسية الضيقة.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ويقصد به أن الثقافة الإسلامية تعلم الناس أن العلم ليس هو فقط الحسي المادي التجريبي ، وإنما هناك العلم الوجداني والغيبي والمعنوي والمتعالي على المادة ن ويتم ذلك من خلال أمرين هما:</a:t>
            </a:r>
          </a:p>
          <a:p>
            <a:r>
              <a:rPr lang="ar-SA" dirty="0"/>
              <a:t>   1ـ منع إسقاط المنهج التجريبي على العلوم الإنسانية.</a:t>
            </a:r>
          </a:p>
          <a:p>
            <a:r>
              <a:rPr lang="ar-SA" dirty="0"/>
              <a:t>   2ـ تنويع الأساليب المنهجية العلمية الصالحة لتلك العلوم بين الاستنباط والاستقراء والتنبؤ ،  والأهم من وجهة النظر الإسلامية المنهج النقلي.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20569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رابعا: التأكيد على الموضوعية العلمية ورفض الذاتية.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r>
              <a:rPr lang="ar-SA" dirty="0"/>
              <a:t>وذلك بدعوة الإسلام إلى الحياد والإنصاف في الحكم على الناس وأفكارهم ، قال تعالى( ولا يجرمنكم شنآن قوم على ألا تعدلوا اعدلوا هو أقرب للتقوى).</a:t>
            </a:r>
          </a:p>
          <a:p>
            <a:r>
              <a:rPr lang="ar-SA" dirty="0"/>
              <a:t>   ويحذر الإسلام من اتباع الهوى بغير علم ، ويأمر بالأخذ عن المعصوم صلى الله عليه وسلم ، قال تعالى ( فلا وربك لا يؤمنون حتى يحكموك فيما شجر بينهم ثم لا يجدوا في أنفسهم جرجا مما قضيت ويسلموا تسليما).</a:t>
            </a:r>
          </a:p>
          <a:p>
            <a:r>
              <a:rPr lang="ar-SA" dirty="0"/>
              <a:t>  والإسلام بذلك يخلصنا من آفة الانحياز </a:t>
            </a:r>
            <a:r>
              <a:rPr lang="ar-SA" dirty="0" err="1"/>
              <a:t>الأيديلوجي</a:t>
            </a:r>
            <a:r>
              <a:rPr lang="ar-SA" dirty="0"/>
              <a:t>(الذاتية) الذي يدمر البحث العلمي الإنساني.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153002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خامسا: إعادة الاعتبار للعنصر الأخلاقي في البحث العلمي.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وذلك من خلال أمرين :</a:t>
            </a:r>
          </a:p>
          <a:p>
            <a:r>
              <a:rPr lang="ar-SA" dirty="0"/>
              <a:t> الأول: جعل الضوابط الأخلاقية مقاييس تقاس في ضوئها القضايا المتصلة بالإنسان، وذلك بغض النظر عن صاحب القضية ، من حيث المحبة أو الكراهية . قال تعالى «ولا يجرمنكم شنآن قوم على ألا تعدلوا اعدلوا هو أقرب للتقوى»</a:t>
            </a:r>
          </a:p>
          <a:p>
            <a:r>
              <a:rPr lang="ar-SA" dirty="0"/>
              <a:t>الثاني: ضرورة وجود دور إصلاحي تقويمي للعلوم الإنسانية: فلا يقتصر دورها على مجرد الوصف للمشكلات ، ويفهم ذلك من منهج التناول القرآني لتجارب الأمم السابقة الذي تجاوز التقرير إلى التقويم.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30032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سادسا: التمييز بين الثوابت والمتغيرات في مجال الدراسات الإنسانية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ا</a:t>
            </a:r>
            <a:r>
              <a:rPr lang="ar-SA" b="1" u="sng" dirty="0"/>
              <a:t>لثوابت</a:t>
            </a:r>
            <a:r>
              <a:rPr lang="ar-SA" dirty="0"/>
              <a:t> هي المور التي تمس الوضع الإنساني ، ولا تقبل أي نوع من التطور أو التغير ، مثل العقائد والأخلاق والقيم .</a:t>
            </a:r>
          </a:p>
          <a:p>
            <a:r>
              <a:rPr lang="ar-SA" b="1" u="sng" dirty="0"/>
              <a:t>المتغيرات </a:t>
            </a:r>
            <a:r>
              <a:rPr lang="ar-SA" dirty="0"/>
              <a:t>هي تلك الأمور التي تنظم الجوانب الحياتية المتعددة، مثل اللوائح والنظم في إطارها التطبيقي .</a:t>
            </a:r>
          </a:p>
          <a:p>
            <a:r>
              <a:rPr lang="ar-SA" dirty="0"/>
              <a:t>وهنا يفرق المنهج الإسلامي البديل بين الثوابت والمتغيرات ، من حيث التجديد والإبداع و الاجتهاد .</a:t>
            </a:r>
          </a:p>
          <a:p>
            <a:r>
              <a:rPr lang="ar-SA" dirty="0"/>
              <a:t>وهذا مما يميز المنهج الإسلامي عن المناهج الغربية التي لم تفرق في جرأتها على النقد بين الثوابت والمتغيرات.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56336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1576</TotalTime>
  <Words>717</Words>
  <Application>Microsoft Office PowerPoint</Application>
  <PresentationFormat>A4 Paper (210x297 mm)</PresentationFormat>
  <Paragraphs>49</Paragraphs>
  <Slides>14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عرض تقديمي في PowerPoint</vt:lpstr>
      <vt:lpstr>عرض تقديمي في PowerPoint</vt:lpstr>
      <vt:lpstr>عنوان المحاضرة</vt:lpstr>
      <vt:lpstr>مقدمة</vt:lpstr>
      <vt:lpstr>أولا: اتخاذ الوحي مصدرا معرفيا في مجال العلوم الإنسانية.</vt:lpstr>
      <vt:lpstr>عرض تقديمي في PowerPoint</vt:lpstr>
      <vt:lpstr>عرض تقديمي في PowerPoint</vt:lpstr>
      <vt:lpstr>عرض تقديمي في PowerPoint</vt:lpstr>
      <vt:lpstr>ثانيا: اعتبار التوحيد أساسا نظريا ومنهجيا في تأطير البحوث العلمية في العلوم الإنسانية.</vt:lpstr>
      <vt:lpstr>ثالثا: تحرير مفهوم العلمية من صيغتها الحسية الضيقة.</vt:lpstr>
      <vt:lpstr>رابعا: التأكيد على الموضوعية العلمية ورفض الذاتية. </vt:lpstr>
      <vt:lpstr>خامسا: إعادة الاعتبار للعنصر الأخلاقي في البحث العلمي.</vt:lpstr>
      <vt:lpstr>سادسا: التمييز بين الثوابت والمتغيرات في مجال الدراسات الإنسانية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mokhtar ahmed atallah</cp:lastModifiedBy>
  <cp:revision>129</cp:revision>
  <dcterms:created xsi:type="dcterms:W3CDTF">2009-10-14T19:14:34Z</dcterms:created>
  <dcterms:modified xsi:type="dcterms:W3CDTF">2013-04-20T09:36:30Z</dcterms:modified>
</cp:coreProperties>
</file>