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الاولى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مفهوم التحرير الإداري 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 </a:t>
            </a:r>
          </a:p>
          <a:p>
            <a:pPr marL="0" indent="0" rtl="1" eaLnBrk="1" hangingPunct="1"/>
            <a:r>
              <a:rPr lang="ar-SA" b="1" dirty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أولا : مفهوم التحرير الاداري 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1) من حيث اللغة 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2) من حيث </a:t>
            </a:r>
            <a:r>
              <a:rPr lang="ar-SA" sz="2000" b="1" dirty="0" err="1" smtClean="0">
                <a:cs typeface="Arial" pitchFamily="34" charset="0"/>
              </a:rPr>
              <a:t>الإصطلاح</a:t>
            </a:r>
            <a:r>
              <a:rPr lang="ar-SA" sz="2000" b="1" dirty="0" smtClean="0">
                <a:cs typeface="Arial" pitchFamily="34" charset="0"/>
              </a:rPr>
              <a:t> </a:t>
            </a:r>
          </a:p>
          <a:p>
            <a:pPr marL="0" indent="0" rtl="1" eaLnBrk="1" hangingPunct="1"/>
            <a:r>
              <a:rPr lang="ar-SA" b="1" dirty="0" smtClean="0">
                <a:cs typeface="Arial" pitchFamily="34" charset="0"/>
              </a:rPr>
              <a:t>ثانيا : أهمية التحرير الإداري </a:t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1)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الوسيلة الغالبة في </a:t>
            </a:r>
            <a:r>
              <a:rPr lang="ar-SA" sz="2000" b="1" dirty="0" err="1" smtClean="0">
                <a:cs typeface="Arial" pitchFamily="34" charset="0"/>
              </a:rPr>
              <a:t>الإتصال</a:t>
            </a:r>
            <a:r>
              <a:rPr lang="ar-SA" sz="2000" b="1" dirty="0" smtClean="0">
                <a:cs typeface="Arial" pitchFamily="34" charset="0"/>
              </a:rPr>
              <a:t> و نقل المعلومات 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2) انها مادة عمل و ميدان تطبيق </a:t>
            </a:r>
          </a:p>
          <a:p>
            <a:pPr marL="0" indent="0" rtl="1" eaLnBrk="1" hangingPunct="1"/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3) لها دلالة مادية في الإثبات </a:t>
            </a:r>
            <a:br>
              <a:rPr lang="ar-SA" sz="2000" b="1" dirty="0" smtClean="0">
                <a:cs typeface="Arial" pitchFamily="34" charset="0"/>
              </a:rPr>
            </a:br>
            <a:r>
              <a:rPr lang="ar-SA" sz="2000" b="1" dirty="0" smtClean="0">
                <a:cs typeface="Arial" pitchFamily="34" charset="0"/>
              </a:rPr>
              <a:t> 4) أنها اداة سهلة للتواصل و التخاطب و التداول و قليلة التكاليف و يسهل الحفظ و الرجوع إليها عند الحاجة </a:t>
            </a:r>
          </a:p>
          <a:p>
            <a:pPr marL="0" indent="0" rtl="1" eaLnBrk="1" hangingPunct="1"/>
            <a:r>
              <a:rPr lang="en-GB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GB" sz="2400" b="1" dirty="0" smtClean="0">
                <a:cs typeface="Arial" pitchFamily="34" charset="0"/>
              </a:rPr>
              <a:t>  </a:t>
            </a:r>
            <a:endParaRPr lang="ar-EG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ثالثا : خصائص التحرير الإداري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endParaRPr lang="ar-SA" sz="2400" b="1" dirty="0" smtClean="0">
              <a:cs typeface="Arial" pitchFamily="34" charset="0"/>
            </a:endParaRPr>
          </a:p>
          <a:p>
            <a:pPr marL="0" indent="0" eaLnBrk="1" hangingPunct="1"/>
            <a:r>
              <a:rPr lang="ar-SA" sz="2400" b="1" dirty="0" smtClean="0">
                <a:cs typeface="Arial" pitchFamily="34" charset="0"/>
              </a:rPr>
              <a:t>1) احترام </a:t>
            </a:r>
            <a:r>
              <a:rPr lang="ar-SA" sz="2400" b="1" dirty="0" smtClean="0">
                <a:cs typeface="Arial" pitchFamily="34" charset="0"/>
              </a:rPr>
              <a:t>التسلسل الإداري , يقوم التنظيم الإداري في الدولة على أساس </a:t>
            </a:r>
            <a:r>
              <a:rPr lang="ar-SA" sz="2400" b="1" dirty="0" smtClean="0">
                <a:cs typeface="Arial" pitchFamily="34" charset="0"/>
              </a:rPr>
              <a:t>التسلسل الإداري  </a:t>
            </a:r>
            <a:r>
              <a:rPr lang="ar-SA" sz="2400" b="1" dirty="0">
                <a:cs typeface="Arial" pitchFamily="34" charset="0"/>
              </a:rPr>
              <a:t/>
            </a:r>
            <a:br>
              <a:rPr lang="ar-SA" sz="2400" b="1" dirty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  وفقا للقاعدة </a:t>
            </a:r>
            <a:r>
              <a:rPr lang="ar-SA" sz="2400" b="1" dirty="0">
                <a:cs typeface="Arial" pitchFamily="34" charset="0"/>
              </a:rPr>
              <a:t>القانونية : الأعلى يسود </a:t>
            </a:r>
            <a:r>
              <a:rPr lang="ar-SA" sz="2400" b="1" dirty="0" smtClean="0">
                <a:cs typeface="Arial" pitchFamily="34" charset="0"/>
              </a:rPr>
              <a:t>الأدنى . </a:t>
            </a:r>
            <a:r>
              <a:rPr lang="ar-SA" sz="2400" b="1" dirty="0">
                <a:cs typeface="Arial" pitchFamily="34" charset="0"/>
              </a:rPr>
              <a:t/>
            </a:r>
            <a:br>
              <a:rPr lang="ar-SA" sz="2400" b="1" dirty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/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2</a:t>
            </a:r>
            <a:r>
              <a:rPr lang="ar-SA" sz="2400" b="1" dirty="0" smtClean="0">
                <a:cs typeface="Arial" pitchFamily="34" charset="0"/>
              </a:rPr>
              <a:t>) المسؤولية و الحذر , إن مبدأ المسؤولية هو أساس التحرير الإداري (و يقصد بها هنا سلطة </a:t>
            </a:r>
            <a:r>
              <a:rPr lang="ar-SA" sz="2400" b="1" dirty="0" err="1" smtClean="0">
                <a:cs typeface="Arial" pitchFamily="34" charset="0"/>
              </a:rPr>
              <a:t>اإتخاذ</a:t>
            </a:r>
            <a:r>
              <a:rPr lang="ar-SA" sz="2400" b="1" dirty="0" smtClean="0">
                <a:cs typeface="Arial" pitchFamily="34" charset="0"/>
              </a:rPr>
              <a:t> القرار </a:t>
            </a:r>
            <a:r>
              <a:rPr lang="ar-SA" sz="2400" b="1" dirty="0" smtClean="0">
                <a:cs typeface="Arial" pitchFamily="34" charset="0"/>
              </a:rPr>
              <a:t>مع </a:t>
            </a:r>
            <a:r>
              <a:rPr lang="ar-SA" sz="2400" b="1" dirty="0" smtClean="0">
                <a:cs typeface="Arial" pitchFamily="34" charset="0"/>
              </a:rPr>
              <a:t>تحمل نتائجه ) حسب القاعدة : حيث تكون السلطة تكون المسؤولية </a:t>
            </a:r>
            <a:r>
              <a:rPr lang="ar-SA" sz="2400" b="1" dirty="0" smtClean="0">
                <a:cs typeface="Arial" pitchFamily="34" charset="0"/>
              </a:rPr>
              <a:t>.</a:t>
            </a:r>
            <a:endParaRPr lang="en-US" sz="2400" b="1" dirty="0" smtClean="0">
              <a:cs typeface="Arial" pitchFamily="34" charset="0"/>
            </a:endParaRPr>
          </a:p>
          <a:p>
            <a:pPr marL="0" indent="0" eaLnBrk="1" hangingPunct="1"/>
            <a:r>
              <a:rPr lang="ar-SA" sz="2400" b="1" dirty="0" smtClean="0">
                <a:cs typeface="Arial" pitchFamily="34" charset="0"/>
              </a:rPr>
              <a:t/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3) واجب المحافظة على سر المهنة , و تدخل هذه ضمن واجبات الموظف إلا أن لها علاقة وطيدة بالتنظيم ككل و </a:t>
            </a:r>
            <a:r>
              <a:rPr lang="ar-SA" sz="2400" b="1" dirty="0" err="1" smtClean="0">
                <a:cs typeface="Arial" pitchFamily="34" charset="0"/>
              </a:rPr>
              <a:t>بمبدأالمسؤولية</a:t>
            </a:r>
            <a:r>
              <a:rPr lang="ar-SA" sz="2400" b="1" dirty="0" smtClean="0">
                <a:cs typeface="Arial" pitchFamily="34" charset="0"/>
              </a:rPr>
              <a:t> . </a:t>
            </a: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رابعا : مميزات الأسلوب الإداري (الأدبي)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1) الموضوعية </a:t>
            </a:r>
            <a:r>
              <a:rPr lang="ar-SA" sz="2600" b="1" dirty="0" smtClean="0">
                <a:cs typeface="Arial" pitchFamily="34" charset="0"/>
              </a:rPr>
              <a:t>: إن الادارة العامة ليست شخصا عاديا بل </a:t>
            </a:r>
            <a:r>
              <a:rPr lang="ar-SA" sz="2600" b="1" dirty="0" smtClean="0">
                <a:cs typeface="Arial" pitchFamily="34" charset="0"/>
              </a:rPr>
              <a:t>هي تنظيم جماعي بشري هادف , يهدف الى تحقيق المصلحة العامة و يجب أن يتجسد ذلك في كتاباتها </a:t>
            </a:r>
            <a:r>
              <a:rPr lang="ar-SA" sz="2600" b="1" dirty="0" err="1" smtClean="0">
                <a:cs typeface="Arial" pitchFamily="34" charset="0"/>
              </a:rPr>
              <a:t>بالإبتعاد</a:t>
            </a:r>
            <a:r>
              <a:rPr lang="ar-SA" sz="2600" b="1" dirty="0" smtClean="0">
                <a:cs typeface="Arial" pitchFamily="34" charset="0"/>
              </a:rPr>
              <a:t> عن النزعة الفردية و يلتزم الحياد و </a:t>
            </a:r>
            <a:r>
              <a:rPr lang="ar-SA" sz="2600" b="1" dirty="0" err="1" smtClean="0">
                <a:cs typeface="Arial" pitchFamily="34" charset="0"/>
              </a:rPr>
              <a:t>الإبتعاد</a:t>
            </a:r>
            <a:r>
              <a:rPr lang="ar-SA" sz="2600" b="1" dirty="0" smtClean="0">
                <a:cs typeface="Arial" pitchFamily="34" charset="0"/>
              </a:rPr>
              <a:t> عن العواطف </a:t>
            </a:r>
            <a:br>
              <a:rPr lang="ar-SA" sz="2600" b="1" dirty="0" smtClean="0">
                <a:cs typeface="Arial" pitchFamily="34" charset="0"/>
              </a:rPr>
            </a:br>
            <a:r>
              <a:rPr lang="ar-SA" sz="2600" b="1" dirty="0" smtClean="0">
                <a:cs typeface="Arial" pitchFamily="34" charset="0"/>
              </a:rPr>
              <a:t> 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2</a:t>
            </a:r>
            <a:r>
              <a:rPr lang="ar-SA" sz="2600" b="1" dirty="0" smtClean="0">
                <a:cs typeface="Arial" pitchFamily="34" charset="0"/>
              </a:rPr>
              <a:t>) الوضوح و البساطة : حين يقوم المحرر بكتابة مراسلة إدارية مما يجب أن يضع أمام عينيه الأشخاص المخاطبين فيكتب ببساطة و دون غموض , و إن أجبرنا على </a:t>
            </a:r>
            <a:r>
              <a:rPr lang="ar-SA" sz="2600" b="1" dirty="0" err="1" smtClean="0">
                <a:cs typeface="Arial" pitchFamily="34" charset="0"/>
              </a:rPr>
              <a:t>إستعمال</a:t>
            </a:r>
            <a:r>
              <a:rPr lang="ar-SA" sz="2600" b="1" dirty="0" smtClean="0">
                <a:cs typeface="Arial" pitchFamily="34" charset="0"/>
              </a:rPr>
              <a:t> مصطلحات قانونية أو فنية فلا ننسى القاعدة : خاطبوا الناس على قدر عقولهم . و عليه دائما يجب طرح السؤال : من أراسل ؟؟ .. و لمن أكتب ؟؟ .. و </a:t>
            </a:r>
            <a:r>
              <a:rPr lang="ar-SA" sz="2600" b="1" dirty="0" smtClean="0">
                <a:cs typeface="Arial" pitchFamily="34" charset="0"/>
              </a:rPr>
              <a:t>ماذا </a:t>
            </a:r>
            <a:r>
              <a:rPr lang="ar-SA" sz="2600" b="1" dirty="0" smtClean="0">
                <a:cs typeface="Arial" pitchFamily="34" charset="0"/>
              </a:rPr>
              <a:t>أكتب ؟؟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رابعا : مميزات الأسلوب الإداري (الأدبي)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3</a:t>
            </a:r>
            <a:r>
              <a:rPr lang="ar-SA" b="1" dirty="0" smtClean="0"/>
              <a:t>) سلامة اللغة </a:t>
            </a:r>
          </a:p>
          <a:p>
            <a:r>
              <a:rPr lang="ar-SA" b="1" dirty="0" smtClean="0"/>
              <a:t>4) الدقة و التجسيد </a:t>
            </a:r>
          </a:p>
          <a:p>
            <a:r>
              <a:rPr lang="ar-SA" b="1" dirty="0" smtClean="0"/>
              <a:t>5) الإيجاز </a:t>
            </a:r>
          </a:p>
          <a:p>
            <a:r>
              <a:rPr lang="ar-SA" b="1" dirty="0" smtClean="0"/>
              <a:t>6) المجاملة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423015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خامسا : مرتكزات التحرير الإداري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5181600"/>
          </a:xfrm>
        </p:spPr>
        <p:txBody>
          <a:bodyPr/>
          <a:lstStyle/>
          <a:p>
            <a:r>
              <a:rPr lang="ar-SA" sz="2800" dirty="0"/>
              <a:t> </a:t>
            </a:r>
            <a:r>
              <a:rPr lang="ar-SA" sz="2800" dirty="0" smtClean="0"/>
              <a:t>يرتكز التحرير الإداري على شيئين أساسيين : </a:t>
            </a:r>
            <a:br>
              <a:rPr lang="ar-SA" sz="2800" dirty="0" smtClean="0"/>
            </a:br>
            <a:r>
              <a:rPr lang="ar-SA" sz="2800" dirty="0" smtClean="0"/>
              <a:t>1) أسس عملية و خصوصيات ترتبط بتحرير و تقديم كل وثيقة إدارية </a:t>
            </a:r>
            <a:br>
              <a:rPr lang="ar-SA" sz="2800" dirty="0" smtClean="0"/>
            </a:br>
            <a:r>
              <a:rPr lang="ar-SA" sz="2800" dirty="0" smtClean="0"/>
              <a:t>2) مبادئ و مقومات و ضوابط </a:t>
            </a:r>
            <a:br>
              <a:rPr lang="ar-SA" sz="2800" dirty="0" smtClean="0"/>
            </a:br>
            <a:r>
              <a:rPr lang="ar-SA" sz="2800" dirty="0" smtClean="0"/>
              <a:t>             و تتمثل هذه الضوابط و المقومات فيما يلي :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2400" dirty="0" smtClean="0"/>
              <a:t>    1) القدرة على الكتابة و الإنشاء في لغة التواصل </a:t>
            </a:r>
          </a:p>
          <a:p>
            <a:r>
              <a:rPr lang="ar-SA" sz="2400" dirty="0" smtClean="0"/>
              <a:t>    2) المعرفة الإدارية و القانونية </a:t>
            </a:r>
            <a:br>
              <a:rPr lang="ar-SA" sz="2400" dirty="0" smtClean="0"/>
            </a:br>
            <a:r>
              <a:rPr lang="ar-SA" sz="2400" dirty="0" smtClean="0"/>
              <a:t>    3) معرفة أصول و قواعد و تقنيات </a:t>
            </a:r>
            <a:r>
              <a:rPr lang="ar-SA" sz="2400" dirty="0" err="1" smtClean="0"/>
              <a:t>الأتصال</a:t>
            </a:r>
            <a:r>
              <a:rPr lang="ar-SA" sz="2400" dirty="0" smtClean="0"/>
              <a:t> داخل الإدارة</a:t>
            </a:r>
          </a:p>
          <a:p>
            <a:r>
              <a:rPr lang="ar-SA" sz="2400" dirty="0" smtClean="0"/>
              <a:t>    4) </a:t>
            </a:r>
            <a:r>
              <a:rPr lang="ar-SA" sz="2400" dirty="0" err="1" smtClean="0"/>
              <a:t>الإلتزام</a:t>
            </a:r>
            <a:r>
              <a:rPr lang="ar-SA" sz="2400" dirty="0" smtClean="0"/>
              <a:t> بخصائص و مميزات الأسلوب الإداري , و </a:t>
            </a:r>
            <a:r>
              <a:rPr lang="ar-SA" sz="2400" dirty="0" err="1" smtClean="0"/>
              <a:t>أستعمال</a:t>
            </a:r>
            <a:r>
              <a:rPr lang="ar-SA" sz="2400" dirty="0" smtClean="0"/>
              <a:t> الصيغ و المصطلحات         الإدارية المتداولة 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77734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سادسا : تصنيف الوثائق المكتوبة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تصنف الوثائق المكتوبة الى صنفين : </a:t>
            </a:r>
            <a:br>
              <a:rPr lang="ar-SA" dirty="0" smtClean="0"/>
            </a:br>
            <a:r>
              <a:rPr lang="ar-SA" dirty="0" smtClean="0"/>
              <a:t>1) الصنف الأول : إخباري , يعتمد مضمونه على وصف و نقل الوقائع و الأحداث </a:t>
            </a:r>
            <a:br>
              <a:rPr lang="ar-SA" dirty="0" smtClean="0"/>
            </a:br>
            <a:r>
              <a:rPr lang="ar-SA" dirty="0" smtClean="0"/>
              <a:t>2) الصنف الثاني : إجرائي , يتجسد مضمونه في الإجراءات التشريعية و التنظيمية و التدابير و القواعد الإجرائية المتعارف عليها داخل كل إدارة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05244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سابعا : حصر المحررات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تنحصر المحررات في ثلاثة أشياء </a:t>
            </a:r>
          </a:p>
          <a:p>
            <a:pPr marL="0" indent="0"/>
            <a:r>
              <a:rPr lang="ar-SA" dirty="0" smtClean="0"/>
              <a:t>1) المراسلات </a:t>
            </a:r>
            <a:br>
              <a:rPr lang="ar-SA" dirty="0" smtClean="0"/>
            </a:br>
            <a:r>
              <a:rPr lang="ar-SA" dirty="0" smtClean="0"/>
              <a:t>2) الوثائق </a:t>
            </a:r>
            <a:br>
              <a:rPr lang="ar-SA" dirty="0" smtClean="0"/>
            </a:br>
            <a:r>
              <a:rPr lang="ar-SA" dirty="0" smtClean="0"/>
              <a:t>3) النصوص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1420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ثامنا : صيغ التحرير الإداري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1) صيغ التقديم </a:t>
            </a:r>
            <a:br>
              <a:rPr lang="ar-SA" dirty="0" smtClean="0"/>
            </a:br>
            <a:r>
              <a:rPr lang="ar-SA" dirty="0" smtClean="0"/>
              <a:t>2) صيغ العرض و المناقشة </a:t>
            </a:r>
            <a:br>
              <a:rPr lang="ar-SA" dirty="0" smtClean="0"/>
            </a:br>
            <a:r>
              <a:rPr lang="ar-SA" dirty="0" smtClean="0"/>
              <a:t>3) صيغ الخاتمة </a:t>
            </a:r>
            <a:br>
              <a:rPr lang="ar-SA" dirty="0" smtClean="0"/>
            </a:br>
            <a:r>
              <a:rPr lang="ar-SA" dirty="0" smtClean="0"/>
              <a:t>4) التحيات الختامية </a:t>
            </a:r>
            <a:br>
              <a:rPr lang="ar-SA" dirty="0" smtClean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75953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195</Words>
  <Application>Microsoft Office PowerPoint</Application>
  <PresentationFormat>A4 Paper (210x297 mm)</PresentationFormat>
  <Paragraphs>50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عنوان المحاضرة</vt:lpstr>
      <vt:lpstr>عناصر المحاضرة</vt:lpstr>
      <vt:lpstr>ثالثا : خصائص التحرير الإداري </vt:lpstr>
      <vt:lpstr>رابعا : مميزات الأسلوب الإداري (الأدبي)</vt:lpstr>
      <vt:lpstr>رابعا : مميزات الأسلوب الإداري (الأدبي)</vt:lpstr>
      <vt:lpstr>خامسا : مرتكزات التحرير الإداري </vt:lpstr>
      <vt:lpstr>سادسا : تصنيف الوثائق المكتوبة  </vt:lpstr>
      <vt:lpstr>سابعا : حصر المحررات </vt:lpstr>
      <vt:lpstr>ثامنا : صيغ التحرير الإداري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</cp:revision>
  <dcterms:created xsi:type="dcterms:W3CDTF">2009-10-14T19:14:34Z</dcterms:created>
  <dcterms:modified xsi:type="dcterms:W3CDTF">2012-09-24T12:59:51Z</dcterms:modified>
</cp:coreProperties>
</file>