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6" r:id="rId3"/>
    <p:sldId id="293" r:id="rId4"/>
    <p:sldId id="294" r:id="rId5"/>
    <p:sldId id="297" r:id="rId6"/>
    <p:sldId id="257" r:id="rId7"/>
    <p:sldId id="267" r:id="rId8"/>
    <p:sldId id="259" r:id="rId9"/>
    <p:sldId id="295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4800" dirty="0" smtClean="0"/>
          </a:p>
          <a:p>
            <a:pPr algn="ctr"/>
            <a:endParaRPr lang="en-US" sz="4800" dirty="0"/>
          </a:p>
          <a:p>
            <a:pPr algn="ctr"/>
            <a:r>
              <a:rPr lang="ar-SA" sz="4800" dirty="0" smtClean="0"/>
              <a:t>المحاضرة الثالثة </a:t>
            </a:r>
            <a:r>
              <a:rPr lang="en-US" sz="4800" dirty="0" smtClean="0"/>
              <a:t>      </a:t>
            </a:r>
          </a:p>
          <a:p>
            <a:pPr algn="ctr"/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1300628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sz="3200" b="1" dirty="0" err="1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ar-SA" sz="2400" b="1" dirty="0"/>
              <a:t>القسم الثالث : الأخلاق في رب العمل </a:t>
            </a:r>
            <a:br>
              <a:rPr lang="ar-SA" sz="2400" b="1" dirty="0"/>
            </a:br>
            <a:r>
              <a:rPr lang="ar-SA" sz="2400" b="1" dirty="0"/>
              <a:t>   * التمهيد </a:t>
            </a:r>
            <a:br>
              <a:rPr lang="ar-SA" sz="2400" b="1" dirty="0"/>
            </a:br>
            <a:r>
              <a:rPr lang="ar-SA" sz="2400" b="1" dirty="0"/>
              <a:t>   * القيم التي يلتزم بها رب العمل : </a:t>
            </a:r>
            <a:br>
              <a:rPr lang="ar-SA" sz="2400" b="1" dirty="0"/>
            </a:br>
            <a:r>
              <a:rPr lang="ar-SA" sz="2400" b="1" dirty="0"/>
              <a:t>      1) دفع أجرة العامل </a:t>
            </a:r>
            <a:br>
              <a:rPr lang="ar-SA" sz="2400" b="1" dirty="0"/>
            </a:br>
            <a:r>
              <a:rPr lang="ar-SA" sz="2400" b="1" dirty="0"/>
              <a:t>      2) العدل و الإحسان </a:t>
            </a:r>
            <a:br>
              <a:rPr lang="ar-SA" sz="2400" b="1" dirty="0"/>
            </a:br>
            <a:r>
              <a:rPr lang="ar-SA" sz="2400" b="1" dirty="0"/>
              <a:t>          * المفهوم </a:t>
            </a:r>
            <a:br>
              <a:rPr lang="ar-SA" sz="2400" b="1" dirty="0"/>
            </a:br>
            <a:r>
              <a:rPr lang="ar-SA" sz="2400" b="1" dirty="0"/>
              <a:t>          * صور العدل و الإحسان من قبل رب العمل </a:t>
            </a:r>
            <a:br>
              <a:rPr lang="ar-SA" sz="2400" b="1" dirty="0"/>
            </a:br>
            <a:r>
              <a:rPr lang="ar-SA" sz="2400" b="1" dirty="0"/>
              <a:t>                   1- </a:t>
            </a:r>
            <a:r>
              <a:rPr lang="ar-SA" sz="2400" b="1" dirty="0" err="1"/>
              <a:t>المساواه</a:t>
            </a:r>
            <a:r>
              <a:rPr lang="ar-SA" sz="2400" b="1" dirty="0"/>
              <a:t> بين العمال في حسن التعامل و بذل الحقوق                     </a:t>
            </a:r>
            <a:r>
              <a:rPr lang="ar-SA" sz="2400" b="1" dirty="0" smtClean="0"/>
              <a:t>              2 - </a:t>
            </a:r>
            <a:r>
              <a:rPr lang="ar-SA" sz="2400" b="1" dirty="0"/>
              <a:t>المساواة بين العمال في التكليف بالأعمال </a:t>
            </a:r>
          </a:p>
          <a:p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262514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sz="3200" b="1" dirty="0" err="1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b="1" dirty="0"/>
              <a:t> </a:t>
            </a:r>
            <a:r>
              <a:rPr lang="ar-SA" b="1" dirty="0" smtClean="0"/>
              <a:t>   3 - </a:t>
            </a:r>
            <a:r>
              <a:rPr lang="ar-SA" b="1" dirty="0"/>
              <a:t>تولي النظر في مظالم العمال </a:t>
            </a:r>
            <a:br>
              <a:rPr lang="ar-SA" b="1" dirty="0"/>
            </a:br>
            <a:r>
              <a:rPr lang="ar-SA" b="1" dirty="0"/>
              <a:t>     4- التناسب بين حجم العمل و أجرته</a:t>
            </a:r>
            <a:br>
              <a:rPr lang="ar-SA" b="1" dirty="0"/>
            </a:br>
            <a:r>
              <a:rPr lang="ar-SA" b="1" dirty="0"/>
              <a:t>     5- عدم تكليف العامل بأكثر من المتفق عليه </a:t>
            </a:r>
            <a:br>
              <a:rPr lang="ar-SA" b="1" dirty="0"/>
            </a:br>
            <a:r>
              <a:rPr lang="ar-SA" b="1" dirty="0"/>
              <a:t>     6- </a:t>
            </a:r>
            <a:r>
              <a:rPr lang="ar-SA" b="1" dirty="0" err="1"/>
              <a:t>الإلتزام</a:t>
            </a:r>
            <a:r>
              <a:rPr lang="ar-SA" b="1" dirty="0"/>
              <a:t> بالموضوعية في تقييم أداء العامل </a:t>
            </a:r>
            <a:br>
              <a:rPr lang="ar-SA" b="1" dirty="0"/>
            </a:br>
            <a:r>
              <a:rPr lang="ar-SA" b="1" dirty="0"/>
              <a:t>     7- منحه حقه من الإجازات </a:t>
            </a:r>
            <a:br>
              <a:rPr lang="ar-SA" b="1" dirty="0"/>
            </a:br>
            <a:r>
              <a:rPr lang="ar-SA" b="1" dirty="0"/>
              <a:t>     8- منحه فترة زمنية مناسبة لأداء الواجبات الشرعية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04799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العمل في الإسلام و </a:t>
            </a:r>
            <a:r>
              <a:rPr lang="ar-SA" sz="3200" b="1" dirty="0" err="1">
                <a:solidFill>
                  <a:schemeClr val="tx1"/>
                </a:solidFill>
                <a:cs typeface="Arial" pitchFamily="34" charset="0"/>
              </a:rPr>
              <a:t>الإلتزام</a:t>
            </a:r>
            <a:r>
              <a:rPr lang="ar-SA" sz="3200" b="1" dirty="0">
                <a:solidFill>
                  <a:schemeClr val="tx1"/>
                </a:solidFill>
                <a:cs typeface="Arial" pitchFamily="34" charset="0"/>
              </a:rPr>
              <a:t> بآدابه و المحافظة على أسراره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/>
              <a:t>3) التواضع </a:t>
            </a:r>
            <a:br>
              <a:rPr lang="ar-SA" sz="2400" b="1" dirty="0"/>
            </a:br>
            <a:r>
              <a:rPr lang="ar-SA" sz="2400" b="1" dirty="0"/>
              <a:t>4) </a:t>
            </a:r>
            <a:r>
              <a:rPr lang="ar-SA" sz="2400" b="1" dirty="0" err="1"/>
              <a:t>إحترام</a:t>
            </a:r>
            <a:r>
              <a:rPr lang="ar-SA" sz="2400" b="1" dirty="0"/>
              <a:t> العامل و تقدير كرامته الإنسانية </a:t>
            </a:r>
            <a:br>
              <a:rPr lang="ar-SA" sz="2400" b="1" dirty="0"/>
            </a:br>
            <a:r>
              <a:rPr lang="ar-SA" sz="2400" b="1" dirty="0"/>
              <a:t>5) توفير الرعاية الصحية للعامل </a:t>
            </a:r>
            <a:br>
              <a:rPr lang="ar-SA" sz="2400" b="1" dirty="0"/>
            </a:br>
            <a:r>
              <a:rPr lang="ar-SA" sz="2400" b="1" dirty="0"/>
              <a:t>6) </a:t>
            </a:r>
            <a:r>
              <a:rPr lang="ar-SA" sz="2400" b="1" dirty="0" err="1"/>
              <a:t>إتخاذ</a:t>
            </a:r>
            <a:r>
              <a:rPr lang="ar-SA" sz="2400" b="1" dirty="0"/>
              <a:t> كل </a:t>
            </a:r>
            <a:r>
              <a:rPr lang="ar-SA" sz="2400" b="1" dirty="0" err="1"/>
              <a:t>الإحتياطات</a:t>
            </a:r>
            <a:r>
              <a:rPr lang="ar-SA" sz="2400" b="1" dirty="0"/>
              <a:t> الوقائية المناسبة لحماية العمال , و منها </a:t>
            </a:r>
            <a:br>
              <a:rPr lang="ar-SA" sz="2400" b="1" dirty="0"/>
            </a:br>
            <a:r>
              <a:rPr lang="ar-SA" sz="2400" b="1" dirty="0"/>
              <a:t>           1- توفير أماكن واسعة لأداء العمل </a:t>
            </a:r>
            <a:br>
              <a:rPr lang="ar-SA" sz="2400" b="1" dirty="0"/>
            </a:br>
            <a:r>
              <a:rPr lang="ar-SA" sz="2400" b="1" dirty="0"/>
              <a:t>           2- التثقيف الصحي و التوعية الوقائية </a:t>
            </a:r>
            <a:br>
              <a:rPr lang="ar-SA" sz="2400" b="1" dirty="0"/>
            </a:br>
            <a:r>
              <a:rPr lang="ar-SA" sz="2400" b="1" dirty="0"/>
              <a:t>           3- توفير وسائل و معدات الإسعافات الطبية الأولية </a:t>
            </a:r>
            <a:br>
              <a:rPr lang="ar-SA" sz="2400" b="1" dirty="0"/>
            </a:br>
            <a:r>
              <a:rPr lang="ar-SA" sz="2400" b="1" dirty="0"/>
              <a:t>           4- توفير وسائل و معدات منع الحريق </a:t>
            </a:r>
            <a:br>
              <a:rPr lang="ar-SA" sz="2400" b="1" dirty="0"/>
            </a:br>
            <a:r>
              <a:rPr lang="ar-SA" sz="2400" b="1" dirty="0"/>
              <a:t>           5- توفير ما يحتاجه العمال في الورش و المصانع من مواد </a:t>
            </a:r>
            <a:br>
              <a:rPr lang="ar-SA" sz="2400" b="1" dirty="0"/>
            </a:br>
            <a:r>
              <a:rPr lang="ar-SA" sz="2400" b="1" dirty="0"/>
              <a:t>               و معدات و ملابس </a:t>
            </a:r>
            <a:r>
              <a:rPr lang="ar-SA" sz="2400" b="1" dirty="0" err="1"/>
              <a:t>تقيهم</a:t>
            </a:r>
            <a:r>
              <a:rPr lang="ar-SA" sz="2400" b="1" dirty="0"/>
              <a:t> من الأخطار  </a:t>
            </a:r>
            <a:endParaRPr lang="en-US" sz="2400" b="1" dirty="0"/>
          </a:p>
          <a:p>
            <a:r>
              <a:rPr lang="ar-SA" sz="2400" dirty="0"/>
              <a:t>           </a:t>
            </a:r>
            <a:r>
              <a:rPr lang="ar-SA" sz="2400" b="1" dirty="0"/>
              <a:t>6- التخلص من النفايات و الأبخرة و الغازات السامة و المواد الضارة </a:t>
            </a:r>
            <a:r>
              <a:rPr lang="ar-SA" sz="2400" dirty="0"/>
              <a:t>           </a:t>
            </a:r>
            <a:endParaRPr lang="en-US" sz="2400" dirty="0"/>
          </a:p>
          <a:p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797848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أنواع النصوص في اللغة العربية و خصائصها 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أقسام النصوص :</a:t>
            </a:r>
          </a:p>
          <a:p>
            <a:pPr marL="0" indent="0" rtl="1" eaLnBrk="1" hangingPunct="1"/>
            <a:r>
              <a:rPr lang="ar-SA" b="1" dirty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1) النصوص غير الادبية </a:t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      1- النص المعلوماتي </a:t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      2- النص السردي </a:t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      3- النص التفسيري </a:t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      4- النص </a:t>
            </a:r>
            <a:r>
              <a:rPr lang="ar-SA" b="1" dirty="0" err="1" smtClean="0">
                <a:cs typeface="Arial" pitchFamily="34" charset="0"/>
              </a:rPr>
              <a:t>الإقناعي</a:t>
            </a:r>
            <a:r>
              <a:rPr lang="ar-SA" b="1" dirty="0" smtClean="0">
                <a:cs typeface="Arial" pitchFamily="34" charset="0"/>
              </a:rPr>
              <a:t> </a:t>
            </a:r>
            <a:br>
              <a:rPr lang="ar-SA" b="1" dirty="0" smtClean="0">
                <a:cs typeface="Arial" pitchFamily="34" charset="0"/>
              </a:rPr>
            </a:br>
            <a:r>
              <a:rPr lang="ar-SA" b="1" dirty="0" smtClean="0">
                <a:cs typeface="Arial" pitchFamily="34" charset="0"/>
              </a:rPr>
              <a:t>      5- النص </a:t>
            </a:r>
            <a:r>
              <a:rPr lang="ar-SA" b="1" dirty="0" err="1" smtClean="0">
                <a:cs typeface="Arial" pitchFamily="34" charset="0"/>
              </a:rPr>
              <a:t>النقاشي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en-GB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GB" sz="2400" b="1" dirty="0" smtClean="0">
                <a:cs typeface="Arial" pitchFamily="34" charset="0"/>
              </a:rPr>
              <a:t>  </a:t>
            </a:r>
            <a:endParaRPr lang="ar-EG" sz="24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>
                <a:solidFill>
                  <a:schemeClr val="tx1"/>
                </a:solidFill>
                <a:cs typeface="Arial" pitchFamily="34" charset="0"/>
              </a:rPr>
              <a:t>أنواع النصوص في اللغة العربية و خصائصها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cs typeface="Arial" pitchFamily="34" charset="0"/>
              </a:rPr>
              <a:t/>
            </a:r>
            <a:br>
              <a:rPr lang="en-US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أهم خصائص النصوص المعلوماتية :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أهم خصائص النصوص السردية :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أهم خصائص النصوص التفسيرية :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أهم خصائص النصوص الإرشادية :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أهم خصائص النصوص </a:t>
            </a:r>
            <a:r>
              <a:rPr lang="ar-SA" sz="2400" b="1" dirty="0" err="1" smtClean="0">
                <a:cs typeface="Arial" pitchFamily="34" charset="0"/>
              </a:rPr>
              <a:t>الإقناعية</a:t>
            </a:r>
            <a:r>
              <a:rPr lang="ar-SA" sz="2400" b="1" dirty="0" smtClean="0">
                <a:cs typeface="Arial" pitchFamily="34" charset="0"/>
              </a:rPr>
              <a:t> : </a:t>
            </a:r>
            <a:br>
              <a:rPr lang="ar-SA" sz="2400" b="1" dirty="0" smtClean="0">
                <a:cs typeface="Arial" pitchFamily="34" charset="0"/>
              </a:rPr>
            </a:br>
            <a:r>
              <a:rPr lang="ar-SA" sz="2400" b="1" dirty="0" smtClean="0">
                <a:cs typeface="Arial" pitchFamily="34" charset="0"/>
              </a:rPr>
              <a:t>* أهم خصائص النصوص النقاشية :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chemeClr val="tx1"/>
                </a:solidFill>
                <a:cs typeface="Arial" pitchFamily="34" charset="0"/>
              </a:rPr>
              <a:t>أنواع النصوص في اللغة العربية و خصائصها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2) النصوص الأدبية :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ar-SA" b="1" dirty="0" smtClean="0"/>
              <a:t>       1- نصوص شعرية </a:t>
            </a:r>
            <a:br>
              <a:rPr lang="ar-SA" b="1" dirty="0" smtClean="0"/>
            </a:br>
            <a:r>
              <a:rPr lang="ar-SA" b="1" dirty="0" smtClean="0"/>
              <a:t>       2- نصوص نثرية : </a:t>
            </a:r>
            <a:br>
              <a:rPr lang="ar-SA" b="1" dirty="0" smtClean="0"/>
            </a:br>
            <a:r>
              <a:rPr lang="ar-SA" b="1" dirty="0" smtClean="0"/>
              <a:t>           أ – القصة         </a:t>
            </a:r>
            <a:br>
              <a:rPr lang="ar-SA" b="1" dirty="0" smtClean="0"/>
            </a:br>
            <a:r>
              <a:rPr lang="ar-SA" b="1" dirty="0" smtClean="0"/>
              <a:t>          ب – المسرح 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    </a:t>
            </a:r>
            <a:r>
              <a:rPr lang="ar-SA" b="1" dirty="0" smtClean="0"/>
              <a:t>          ج – المقالة </a:t>
            </a:r>
            <a:br>
              <a:rPr lang="ar-SA" b="1" dirty="0" smtClean="0"/>
            </a:br>
            <a:r>
              <a:rPr lang="ar-SA" b="1" dirty="0" smtClean="0"/>
              <a:t>           د – الرواية   </a:t>
            </a:r>
          </a:p>
          <a:p>
            <a:r>
              <a:rPr lang="ar-SA" b="1" dirty="0" smtClean="0"/>
              <a:t> </a:t>
            </a:r>
            <a:r>
              <a:rPr lang="en-US" b="1" dirty="0" smtClean="0"/>
              <a:t> 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868054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112</Words>
  <Application>Microsoft Office PowerPoint</Application>
  <PresentationFormat>A4 Paper (210x297 mm)</PresentationFormat>
  <Paragraphs>34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عرض تقديمي في PowerPoint</vt:lpstr>
      <vt:lpstr>عرض تقديمي في PowerPoint</vt:lpstr>
      <vt:lpstr>العمل في الإسلام و الإلتزام بآدابه و المحافظة على أسراره</vt:lpstr>
      <vt:lpstr>العمل في الإسلام و الإلتزام بآدابه و المحافظة على أسراره</vt:lpstr>
      <vt:lpstr>العمل في الإسلام و الإلتزام بآدابه و المحافظة على أسراره</vt:lpstr>
      <vt:lpstr>عرض تقديمي في PowerPoint</vt:lpstr>
      <vt:lpstr>عناصر المحاضرة</vt:lpstr>
      <vt:lpstr>أنواع النصوص في اللغة العربية و خصائصها  </vt:lpstr>
      <vt:lpstr>أنواع النصوص في اللغة العربية و خصائصها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107</cp:revision>
  <dcterms:created xsi:type="dcterms:W3CDTF">2009-10-14T19:14:34Z</dcterms:created>
  <dcterms:modified xsi:type="dcterms:W3CDTF">2012-10-02T13:19:40Z</dcterms:modified>
</cp:coreProperties>
</file>