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3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الرابعة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أنواع التحرير الإداري </a:t>
            </a:r>
            <a:br>
              <a:rPr lang="ar-SA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أنواع التحرير الإداري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أنواع التحرير الإداري :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1) الرسائل الإدارية :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 أ- الرسائل </a:t>
            </a:r>
            <a:r>
              <a:rPr lang="ar-SA" sz="2400" b="1" dirty="0" err="1" smtClean="0">
                <a:cs typeface="Arial" pitchFamily="34" charset="0"/>
              </a:rPr>
              <a:t>الإداية</a:t>
            </a:r>
            <a:r>
              <a:rPr lang="ar-SA" sz="2400" b="1" dirty="0" smtClean="0">
                <a:cs typeface="Arial" pitchFamily="34" charset="0"/>
              </a:rPr>
              <a:t> ذات الطابع الشخصي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ب- الرسائل الإدارية المرفقية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/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2) التقارير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3) المحضر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4) البرقيات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الكتابة </a:t>
            </a: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الإدارية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ar-SA" sz="2400" b="1" dirty="0" smtClean="0">
                <a:cs typeface="Arial" pitchFamily="34" charset="0"/>
              </a:rPr>
              <a:t/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كتابة المراسلات الإدارية :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خطابات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تقارير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مذكرات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تعاميم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قرارات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محاضر </a:t>
            </a:r>
            <a:r>
              <a:rPr lang="ar-SA" sz="2400" b="1" dirty="0" err="1" smtClean="0">
                <a:cs typeface="Arial" pitchFamily="34" charset="0"/>
              </a:rPr>
              <a:t>إجتماعات</a:t>
            </a:r>
            <a:r>
              <a:rPr lang="ar-SA" sz="2400" b="1" dirty="0" smtClean="0">
                <a:cs typeface="Arial" pitchFamily="34" charset="0"/>
              </a:rPr>
              <a:t>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الخطابات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/>
            </a:r>
            <a:br>
              <a:rPr lang="ar-SA" sz="2600" b="1" dirty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1</a:t>
            </a:r>
            <a:r>
              <a:rPr lang="ar-SA" sz="2600" b="1" dirty="0" smtClean="0">
                <a:cs typeface="Arial" pitchFamily="34" charset="0"/>
              </a:rPr>
              <a:t>) إعداد الخطابات </a:t>
            </a:r>
            <a:r>
              <a:rPr lang="ar-SA" sz="2600" b="1" dirty="0" smtClean="0">
                <a:cs typeface="Arial" pitchFamily="34" charset="0"/>
              </a:rPr>
              <a:t>الرسمية </a:t>
            </a:r>
            <a:r>
              <a:rPr lang="ar-SA" sz="2600" b="1" dirty="0" smtClean="0">
                <a:cs typeface="Arial" pitchFamily="34" charset="0"/>
              </a:rPr>
              <a:t/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2) مميزات الخطاب الجديد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3) أجزاء الخطاب : و يتكون من ستة أجزاء أساسية و هي :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 * الترويسة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* العنوان الداخلي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* </a:t>
            </a:r>
            <a:r>
              <a:rPr lang="ar-SA" sz="2600" b="1" dirty="0" err="1" smtClean="0">
                <a:cs typeface="Arial" pitchFamily="34" charset="0"/>
              </a:rPr>
              <a:t>الإستهلال</a:t>
            </a:r>
            <a:r>
              <a:rPr lang="ar-SA" sz="2600" b="1" dirty="0" smtClean="0">
                <a:cs typeface="Arial" pitchFamily="34" charset="0"/>
              </a:rPr>
              <a:t/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* متن الخطاب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* الخاتمة </a:t>
            </a:r>
            <a:r>
              <a:rPr lang="ar-SA" sz="2600" b="1" dirty="0">
                <a:cs typeface="Arial" pitchFamily="34" charset="0"/>
              </a:rPr>
              <a:t/>
            </a:r>
            <a:br>
              <a:rPr lang="ar-SA" sz="2600" b="1" dirty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* التوقيع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المراسلات الإدارية 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* القرارات الإدارية الحكومية  </a:t>
            </a:r>
            <a:br>
              <a:rPr lang="ar-SA" b="1" dirty="0" smtClean="0"/>
            </a:br>
            <a:r>
              <a:rPr lang="ar-SA" b="1" dirty="0" smtClean="0"/>
              <a:t>* التعاميم الإدارية الحكومية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* المذكرات </a:t>
            </a:r>
            <a:br>
              <a:rPr lang="ar-SA" b="1" dirty="0" smtClean="0"/>
            </a:br>
            <a:r>
              <a:rPr lang="ar-SA" b="1" dirty="0" smtClean="0"/>
              <a:t>* إعداد التقارير </a:t>
            </a:r>
            <a:br>
              <a:rPr lang="ar-SA" b="1" dirty="0" smtClean="0"/>
            </a:br>
            <a:r>
              <a:rPr lang="ar-SA" b="1" dirty="0" smtClean="0"/>
              <a:t>* أنواع التقارير </a:t>
            </a:r>
            <a:br>
              <a:rPr lang="ar-SA" b="1" dirty="0" smtClean="0"/>
            </a:b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423015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المذكرات 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5181600"/>
          </a:xfrm>
        </p:spPr>
        <p:txBody>
          <a:bodyPr/>
          <a:lstStyle/>
          <a:p>
            <a:endParaRPr lang="ar-SA" sz="2800" b="1" dirty="0" smtClean="0"/>
          </a:p>
          <a:p>
            <a:r>
              <a:rPr lang="ar-SA" sz="2800" b="1" dirty="0" smtClean="0"/>
              <a:t>* الظروف التي يفضل فيها </a:t>
            </a:r>
            <a:r>
              <a:rPr lang="ar-SA" sz="2800" b="1" dirty="0" err="1" smtClean="0"/>
              <a:t>إستخدام</a:t>
            </a:r>
            <a:r>
              <a:rPr lang="ar-SA" sz="2800" b="1" dirty="0" smtClean="0"/>
              <a:t> المذكرات :</a:t>
            </a:r>
            <a:br>
              <a:rPr lang="ar-SA" sz="2800" b="1" dirty="0" smtClean="0"/>
            </a:br>
            <a:r>
              <a:rPr lang="ar-SA" sz="2800" b="1" dirty="0" smtClean="0"/>
              <a:t/>
            </a:r>
            <a:br>
              <a:rPr lang="ar-SA" sz="2800" b="1" dirty="0" smtClean="0"/>
            </a:br>
            <a:r>
              <a:rPr lang="ar-SA" sz="2800" b="1" dirty="0" smtClean="0"/>
              <a:t>* التخطيط و التنظيم للمذاكرة </a:t>
            </a:r>
          </a:p>
        </p:txBody>
      </p:sp>
    </p:spTree>
    <p:extLst>
      <p:ext uri="{BB962C8B-B14F-4D97-AF65-F5344CB8AC3E}">
        <p14:creationId xmlns:p14="http://schemas.microsoft.com/office/powerpoint/2010/main" val="1577734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التقارير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/>
              <a:t>* كتابة التقارير </a:t>
            </a:r>
            <a:br>
              <a:rPr lang="ar-SA" sz="2800" b="1" dirty="0" smtClean="0"/>
            </a:br>
            <a:r>
              <a:rPr lang="ar-SA" sz="2800" b="1" dirty="0" smtClean="0"/>
              <a:t>* تصميم التقارير </a:t>
            </a:r>
            <a:br>
              <a:rPr lang="ar-SA" sz="2800" b="1" dirty="0" smtClean="0"/>
            </a:br>
            <a:r>
              <a:rPr lang="ar-SA" sz="2800" b="1" dirty="0" smtClean="0"/>
              <a:t>* صلب التقرير </a:t>
            </a:r>
            <a:br>
              <a:rPr lang="ar-SA" sz="2800" b="1" dirty="0" smtClean="0"/>
            </a:br>
            <a:r>
              <a:rPr lang="ar-SA" sz="2800" b="1" dirty="0" smtClean="0"/>
              <a:t>* خاتمة التقرير </a:t>
            </a:r>
            <a:br>
              <a:rPr lang="ar-SA" sz="2800" b="1" dirty="0" smtClean="0"/>
            </a:br>
            <a:r>
              <a:rPr lang="ar-SA" sz="2800" b="1" dirty="0" smtClean="0"/>
              <a:t>* الترقيم </a:t>
            </a:r>
            <a:br>
              <a:rPr lang="ar-SA" sz="2800" b="1" dirty="0" smtClean="0"/>
            </a:br>
            <a:r>
              <a:rPr lang="ar-SA" sz="2800" b="1" dirty="0" smtClean="0"/>
              <a:t>* كيفية التدقيق على التقرير </a:t>
            </a:r>
            <a:br>
              <a:rPr lang="ar-SA" sz="2800" b="1" dirty="0" smtClean="0"/>
            </a:br>
            <a:r>
              <a:rPr lang="ar-SA" sz="2800" b="1" dirty="0" smtClean="0"/>
              <a:t>* خصائص التقرير الجيد </a:t>
            </a:r>
            <a:br>
              <a:rPr lang="ar-SA" sz="2800" b="1" dirty="0" smtClean="0"/>
            </a:br>
            <a:r>
              <a:rPr lang="ar-SA" sz="2800" b="1" dirty="0" smtClean="0"/>
              <a:t>أ- الوضوح </a:t>
            </a:r>
            <a:br>
              <a:rPr lang="ar-SA" sz="2800" b="1" dirty="0" smtClean="0"/>
            </a:br>
            <a:r>
              <a:rPr lang="ar-SA" sz="2800" b="1" dirty="0" smtClean="0"/>
              <a:t>ب- الإيجاز </a:t>
            </a:r>
            <a:br>
              <a:rPr lang="ar-SA" sz="2800" b="1" dirty="0" smtClean="0"/>
            </a:br>
            <a:r>
              <a:rPr lang="ar-SA" sz="2800" b="1" dirty="0" smtClean="0"/>
              <a:t>ج- الإقناع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505244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محاضر </a:t>
            </a:r>
            <a:r>
              <a:rPr lang="ar-SA" sz="3200" b="1" dirty="0" err="1" smtClean="0"/>
              <a:t>الإجتماعات</a:t>
            </a:r>
            <a:r>
              <a:rPr lang="ar-SA" sz="3200" b="1" dirty="0" smtClean="0"/>
              <a:t> 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ar-SA" sz="2800" b="1" dirty="0" smtClean="0"/>
              <a:t>محاضر </a:t>
            </a:r>
            <a:r>
              <a:rPr lang="ar-SA" sz="2800" b="1" dirty="0" err="1" smtClean="0"/>
              <a:t>الإجتماعات</a:t>
            </a:r>
            <a:r>
              <a:rPr lang="ar-SA" sz="2800" b="1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ar-SA" sz="2800" b="1" dirty="0" smtClean="0"/>
              <a:t>إعداد و كتابة </a:t>
            </a:r>
            <a:r>
              <a:rPr lang="ar-SA" sz="2800" b="1" dirty="0" err="1" smtClean="0"/>
              <a:t>كتابة</a:t>
            </a:r>
            <a:r>
              <a:rPr lang="ar-SA" sz="2800" b="1" dirty="0" smtClean="0"/>
              <a:t> محاضر </a:t>
            </a:r>
            <a:r>
              <a:rPr lang="ar-SA" sz="2800" b="1" dirty="0" err="1" smtClean="0"/>
              <a:t>الإجتماعات</a:t>
            </a:r>
            <a:r>
              <a:rPr lang="ar-SA" sz="2800" b="1" dirty="0" smtClean="0"/>
              <a:t> تأخذ الخطوات التالية </a:t>
            </a:r>
            <a:br>
              <a:rPr lang="ar-SA" sz="2800" b="1" dirty="0" smtClean="0"/>
            </a:br>
            <a:r>
              <a:rPr lang="ar-SA" sz="2800" b="1" dirty="0" smtClean="0"/>
              <a:t>1) يجب إثبات المواعيد و تاريخ </a:t>
            </a:r>
            <a:r>
              <a:rPr lang="ar-SA" sz="2800" b="1" dirty="0" err="1" smtClean="0"/>
              <a:t>إنعقاد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الإجتماع</a:t>
            </a:r>
            <a:r>
              <a:rPr lang="ar-SA" sz="2800" b="1" dirty="0" smtClean="0"/>
              <a:t> </a:t>
            </a:r>
            <a:br>
              <a:rPr lang="ar-SA" sz="2800" b="1" dirty="0" smtClean="0"/>
            </a:br>
            <a:r>
              <a:rPr lang="ar-SA" sz="2800" b="1" dirty="0" smtClean="0"/>
              <a:t>2) يتم تسجيل الحضور </a:t>
            </a:r>
            <a:br>
              <a:rPr lang="ar-SA" sz="2800" b="1" dirty="0" smtClean="0"/>
            </a:br>
            <a:r>
              <a:rPr lang="ar-SA" sz="2800" b="1" dirty="0" smtClean="0"/>
              <a:t>3) قراءة أجندة </a:t>
            </a:r>
            <a:r>
              <a:rPr lang="ar-SA" sz="2800" b="1" dirty="0" err="1" smtClean="0"/>
              <a:t>الإجتماع</a:t>
            </a:r>
            <a:r>
              <a:rPr lang="ar-SA" sz="2800" b="1" dirty="0" smtClean="0"/>
              <a:t> </a:t>
            </a:r>
            <a:br>
              <a:rPr lang="ar-SA" sz="2800" b="1" dirty="0" smtClean="0"/>
            </a:br>
            <a:r>
              <a:rPr lang="ar-SA" sz="2800" b="1" dirty="0" smtClean="0"/>
              <a:t>4) </a:t>
            </a:r>
            <a:r>
              <a:rPr lang="ar-SA" sz="2800" b="1" dirty="0" err="1" smtClean="0"/>
              <a:t>الإحتفاظ</a:t>
            </a:r>
            <a:r>
              <a:rPr lang="ar-SA" sz="2800" b="1" dirty="0" smtClean="0"/>
              <a:t> بنسخة من محضر </a:t>
            </a:r>
            <a:r>
              <a:rPr lang="ar-SA" sz="2800" b="1" dirty="0" err="1" smtClean="0"/>
              <a:t>الإجتماع</a:t>
            </a:r>
            <a:r>
              <a:rPr lang="ar-SA" sz="2800" b="1" dirty="0" smtClean="0"/>
              <a:t> السابق </a:t>
            </a:r>
            <a:br>
              <a:rPr lang="ar-SA" sz="2800" b="1" dirty="0" smtClean="0"/>
            </a:br>
            <a:r>
              <a:rPr lang="ar-SA" sz="2800" b="1" dirty="0" smtClean="0"/>
              <a:t>5) أن يكون المحضر موجزا </a:t>
            </a:r>
            <a:br>
              <a:rPr lang="ar-SA" sz="2800" b="1" dirty="0" smtClean="0"/>
            </a:br>
            <a:r>
              <a:rPr lang="ar-SA" sz="2800" b="1" dirty="0" smtClean="0"/>
              <a:t>6) ضم كل التقارير و المذكرات الى محضر </a:t>
            </a:r>
            <a:r>
              <a:rPr lang="ar-SA" sz="2800" b="1" dirty="0" err="1" smtClean="0"/>
              <a:t>الإجتماع</a:t>
            </a:r>
            <a:r>
              <a:rPr lang="ar-SA" sz="2800" b="1" dirty="0" smtClean="0"/>
              <a:t> </a:t>
            </a:r>
            <a:br>
              <a:rPr lang="ar-SA" sz="2800" b="1" dirty="0" smtClean="0"/>
            </a:br>
            <a:endParaRPr lang="ar-SA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691420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محاضر </a:t>
            </a:r>
            <a:r>
              <a:rPr lang="ar-SA" sz="3200" b="1" dirty="0" err="1" smtClean="0">
                <a:solidFill>
                  <a:schemeClr val="tx1"/>
                </a:solidFill>
                <a:cs typeface="Arial" pitchFamily="34" charset="0"/>
              </a:rPr>
              <a:t>الإجتماع</a:t>
            </a:r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z="2400" dirty="0" smtClean="0"/>
          </a:p>
          <a:p>
            <a:r>
              <a:rPr lang="ar-SA" sz="2400" b="1" dirty="0" smtClean="0"/>
              <a:t>7) التركيز على المهام التي يتم التكليف بها </a:t>
            </a:r>
            <a:br>
              <a:rPr lang="ar-SA" sz="2400" b="1" dirty="0" smtClean="0"/>
            </a:br>
            <a:r>
              <a:rPr lang="ar-SA" sz="2400" b="1" dirty="0" smtClean="0"/>
              <a:t>8) آلية اتخاذ القرارات </a:t>
            </a:r>
            <a:br>
              <a:rPr lang="ar-SA" sz="2400" b="1" dirty="0" smtClean="0"/>
            </a:br>
            <a:r>
              <a:rPr lang="ar-SA" sz="2400" b="1" dirty="0" smtClean="0"/>
              <a:t>9) </a:t>
            </a:r>
            <a:r>
              <a:rPr lang="ar-SA" sz="2400" b="1" dirty="0" err="1" smtClean="0"/>
              <a:t>إستكمال</a:t>
            </a:r>
            <a:r>
              <a:rPr lang="ar-SA" sz="2400" b="1" dirty="0" smtClean="0"/>
              <a:t> البيانات اللازمة عقب </a:t>
            </a:r>
            <a:r>
              <a:rPr lang="ar-SA" sz="2400" b="1" dirty="0" err="1" smtClean="0"/>
              <a:t>إنتهاء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الإجتماع</a:t>
            </a:r>
            <a:r>
              <a:rPr lang="ar-SA" sz="2400" b="1" dirty="0" smtClean="0"/>
              <a:t> مباشرة 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875953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Words>70</Words>
  <Application>Microsoft Office PowerPoint</Application>
  <PresentationFormat>A4 Paper (210x297 mm)</PresentationFormat>
  <Paragraphs>34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عنوان المحاضرة</vt:lpstr>
      <vt:lpstr>أنواع التحرير الإداري </vt:lpstr>
      <vt:lpstr>الكتابة الإدارية </vt:lpstr>
      <vt:lpstr>الخطابات</vt:lpstr>
      <vt:lpstr>المراسلات الإدارية </vt:lpstr>
      <vt:lpstr>المذكرات </vt:lpstr>
      <vt:lpstr>التقارير </vt:lpstr>
      <vt:lpstr>محاضر الإجتماعات </vt:lpstr>
      <vt:lpstr>محاضر الإجتماع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116</cp:revision>
  <dcterms:created xsi:type="dcterms:W3CDTF">2009-10-14T19:14:34Z</dcterms:created>
  <dcterms:modified xsi:type="dcterms:W3CDTF">2012-10-14T13:10:01Z</dcterms:modified>
</cp:coreProperties>
</file>