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256" r:id="rId2"/>
    <p:sldId id="257" r:id="rId3"/>
    <p:sldId id="267" r:id="rId4"/>
    <p:sldId id="259" r:id="rId5"/>
    <p:sldId id="266" r:id="rId6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009900"/>
    <a:srgbClr val="709256"/>
    <a:srgbClr val="AD9968"/>
    <a:srgbClr val="3B84AF"/>
    <a:srgbClr val="FF3300"/>
    <a:srgbClr val="000000"/>
    <a:srgbClr val="FF0066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9" autoAdjust="0"/>
    <p:restoredTop sz="94664" autoAdjust="0"/>
  </p:normalViewPr>
  <p:slideViewPr>
    <p:cSldViewPr>
      <p:cViewPr>
        <p:scale>
          <a:sx n="80" d="100"/>
          <a:sy n="80" d="100"/>
        </p:scale>
        <p:origin x="-672" y="-600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11/8/2012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4084689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4786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التعليم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الإكتروني والتعلم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45720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rgbClr val="7092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822950" y="46482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57200" y="2819400"/>
            <a:ext cx="509905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ar-EG" sz="3700" b="1" dirty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اسم </a:t>
            </a:r>
            <a:r>
              <a:rPr lang="ar-EG" sz="3700" b="1" dirty="0" smtClean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المقرر</a:t>
            </a:r>
            <a:endParaRPr lang="ar-SA" sz="3700" b="1" dirty="0">
              <a:solidFill>
                <a:schemeClr val="accent1">
                  <a:lumMod val="50000"/>
                </a:schemeClr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SA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التحرير الإداري </a:t>
            </a:r>
            <a:endParaRPr lang="en-US" sz="2800" b="1" dirty="0">
              <a:solidFill>
                <a:srgbClr val="7F7F7F"/>
              </a:solidFill>
              <a:latin typeface="Calibri" pitchFamily="34" charset="0"/>
            </a:endParaRPr>
          </a:p>
          <a:p>
            <a:pPr algn="ctr"/>
            <a:r>
              <a:rPr lang="ar-SA" sz="26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د</a:t>
            </a:r>
            <a:r>
              <a:rPr lang="en-US" sz="26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 .</a:t>
            </a:r>
            <a:r>
              <a:rPr lang="ar-SA" sz="26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مهيب الحصان</a:t>
            </a:r>
            <a:endParaRPr lang="en-US" sz="2600" b="1" dirty="0">
              <a:solidFill>
                <a:srgbClr val="7F7F7F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2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/>
            <a:r>
              <a:rPr lang="ar-SA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>عنوان المحاضرة</a:t>
            </a:r>
            <a:endParaRPr lang="en-US" spc="-150" dirty="0" smtClean="0">
              <a:solidFill>
                <a:srgbClr val="376092"/>
              </a:solidFill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6147" name="Subtitle 5"/>
          <p:cNvSpPr>
            <a:spLocks noGrp="1"/>
          </p:cNvSpPr>
          <p:nvPr>
            <p:ph type="subTitle" idx="1"/>
          </p:nvPr>
        </p:nvSpPr>
        <p:spPr>
          <a:xfrm>
            <a:off x="990600" y="3886200"/>
            <a:ext cx="7429500" cy="1752600"/>
          </a:xfrm>
        </p:spPr>
        <p:txBody>
          <a:bodyPr/>
          <a:lstStyle/>
          <a:p>
            <a:pPr eaLnBrk="1" hangingPunct="1"/>
            <a:r>
              <a:rPr lang="ar-SA" b="1" dirty="0" smtClean="0">
                <a:solidFill>
                  <a:schemeClr val="tx1"/>
                </a:solidFill>
                <a:cs typeface="Arial" pitchFamily="34" charset="0"/>
              </a:rPr>
              <a:t>المحاضرة السادسة</a:t>
            </a:r>
          </a:p>
          <a:p>
            <a:pPr eaLnBrk="1" hangingPunct="1"/>
            <a:r>
              <a:rPr lang="ar-SA" b="1" dirty="0" smtClean="0">
                <a:solidFill>
                  <a:schemeClr val="tx1"/>
                </a:solidFill>
                <a:cs typeface="Arial" pitchFamily="34" charset="0"/>
              </a:rPr>
              <a:t>الرسائل الإدارية</a:t>
            </a:r>
            <a:r>
              <a:rPr lang="ar-SA" b="1" dirty="0">
                <a:solidFill>
                  <a:schemeClr val="tx1"/>
                </a:solidFill>
                <a:cs typeface="Arial" pitchFamily="34" charset="0"/>
              </a:rPr>
              <a:t> </a:t>
            </a:r>
            <a:r>
              <a:rPr lang="ar-SA" b="1" dirty="0" smtClean="0">
                <a:solidFill>
                  <a:schemeClr val="tx1"/>
                </a:solidFill>
                <a:cs typeface="Arial" pitchFamily="34" charset="0"/>
              </a:rPr>
              <a:t>الأخرى</a:t>
            </a:r>
          </a:p>
          <a:p>
            <a:pPr eaLnBrk="1" hangingPunct="1"/>
            <a:endParaRPr lang="en-US" b="1" dirty="0" smtClean="0">
              <a:solidFill>
                <a:schemeClr val="tx1"/>
              </a:solidFill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/>
            <a:r>
              <a:rPr lang="ar-SA" b="1" dirty="0"/>
              <a:t>ثانيا : الرسائل الإدارية ذات الطابع الشخصي</a:t>
            </a: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3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2" name="عنصر نائب للمحتوى 1"/>
          <p:cNvSpPr>
            <a:spLocks noGrp="1"/>
          </p:cNvSpPr>
          <p:nvPr>
            <p:ph idx="1"/>
          </p:nvPr>
        </p:nvSpPr>
        <p:spPr>
          <a:xfrm>
            <a:off x="304800" y="1371600"/>
            <a:ext cx="9448800" cy="4525963"/>
          </a:xfrm>
        </p:spPr>
        <p:txBody>
          <a:bodyPr/>
          <a:lstStyle/>
          <a:p>
            <a:pPr rtl="1"/>
            <a:r>
              <a:rPr lang="ar-SA" sz="1800" b="1" dirty="0" smtClean="0"/>
              <a:t>1- تعريفها </a:t>
            </a:r>
          </a:p>
          <a:p>
            <a:pPr rtl="1"/>
            <a:endParaRPr lang="ar-SA" sz="1800" b="1" dirty="0" smtClean="0"/>
          </a:p>
          <a:p>
            <a:pPr rtl="1"/>
            <a:r>
              <a:rPr lang="ar-SA" sz="1800" b="1" dirty="0" smtClean="0"/>
              <a:t>2- خصائصها :</a:t>
            </a:r>
          </a:p>
          <a:p>
            <a:pPr rtl="1">
              <a:buAutoNum type="arabic1Minus"/>
            </a:pPr>
            <a:r>
              <a:rPr lang="ar-SA" sz="1800" b="1" dirty="0" smtClean="0"/>
              <a:t>طابعها الوجيز و استخدامها لعبارات النداء و المجاملة .</a:t>
            </a:r>
          </a:p>
          <a:p>
            <a:pPr rtl="1">
              <a:buAutoNum type="arabic1Minus"/>
            </a:pPr>
            <a:r>
              <a:rPr lang="ar-SA" sz="1800" b="1" dirty="0" smtClean="0"/>
              <a:t>من حيث الأسلوب تشبه الرسائل المتبادلة بين الأفراد و الشركات الخاصة </a:t>
            </a:r>
          </a:p>
          <a:p>
            <a:pPr marL="0" indent="0" rtl="1"/>
            <a:r>
              <a:rPr lang="ar-SA" sz="1800" b="1" dirty="0" smtClean="0"/>
              <a:t>ج- المعلومات الخاصة بالمرسل إليه تأتي في أعلى يسار الصفحة في حالة الطلبات , و في أسفل يسار الصفحة في حالة التهاني </a:t>
            </a:r>
          </a:p>
          <a:p>
            <a:pPr marL="0" indent="0" rtl="1"/>
            <a:endParaRPr lang="ar-SA" sz="1800" b="1" dirty="0" smtClean="0"/>
          </a:p>
          <a:p>
            <a:pPr rtl="1"/>
            <a:r>
              <a:rPr lang="ar-SA" sz="1800" b="1" dirty="0" smtClean="0"/>
              <a:t>3- هيكلها </a:t>
            </a:r>
          </a:p>
          <a:p>
            <a:pPr rtl="1">
              <a:buAutoNum type="arabic1Minus"/>
            </a:pPr>
            <a:r>
              <a:rPr lang="ar-SA" sz="1800" b="1" dirty="0" smtClean="0"/>
              <a:t>في حالة الدعوات و التهاني </a:t>
            </a:r>
          </a:p>
          <a:p>
            <a:pPr rtl="1">
              <a:buAutoNum type="arabic1Minus"/>
            </a:pPr>
            <a:r>
              <a:rPr lang="ar-SA" sz="1800" b="1" dirty="0" smtClean="0"/>
              <a:t>في حالة الطلبات </a:t>
            </a:r>
          </a:p>
          <a:p>
            <a:pPr marL="0" indent="0" rtl="1"/>
            <a:r>
              <a:rPr lang="ar-SA" sz="1800" b="1" dirty="0" smtClean="0"/>
              <a:t>ج- الأمثلة </a:t>
            </a:r>
            <a:endParaRPr lang="ar-SA" sz="18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ar-SA" sz="3200" b="1" dirty="0"/>
              <a:t>ثانيا : الرسائل الإدارية ذات الطابع </a:t>
            </a:r>
            <a:r>
              <a:rPr lang="ar-SA" sz="3200" b="1" dirty="0" smtClean="0"/>
              <a:t>الشخصي   يتبع</a:t>
            </a:r>
            <a:r>
              <a:rPr lang="ar-SA" sz="3200" b="1" dirty="0" smtClean="0">
                <a:solidFill>
                  <a:schemeClr val="tx2">
                    <a:lumMod val="75000"/>
                  </a:schemeClr>
                </a:solidFill>
                <a:cs typeface="Arial" pitchFamily="34" charset="0"/>
              </a:rPr>
              <a:t> </a:t>
            </a:r>
          </a:p>
        </p:txBody>
      </p:sp>
      <p:sp>
        <p:nvSpPr>
          <p:cNvPr id="8195" name="Content Placeholder 2"/>
          <p:cNvSpPr>
            <a:spLocks noGrp="1"/>
          </p:cNvSpPr>
          <p:nvPr>
            <p:ph idx="1"/>
          </p:nvPr>
        </p:nvSpPr>
        <p:spPr>
          <a:xfrm>
            <a:off x="76200" y="1341437"/>
            <a:ext cx="9677400" cy="3916363"/>
          </a:xfrm>
        </p:spPr>
        <p:txBody>
          <a:bodyPr/>
          <a:lstStyle/>
          <a:p>
            <a:pPr eaLnBrk="1" hangingPunct="1"/>
            <a:r>
              <a:rPr lang="ar-SA" sz="2400" b="1" dirty="0">
                <a:solidFill>
                  <a:schemeClr val="tx2">
                    <a:lumMod val="75000"/>
                  </a:schemeClr>
                </a:solidFill>
                <a:cs typeface="Arial" pitchFamily="34" charset="0"/>
              </a:rPr>
              <a:t>عرض الرسالة </a:t>
            </a:r>
            <a:r>
              <a:rPr lang="ar-SA" sz="2400" b="1" dirty="0" smtClean="0">
                <a:cs typeface="Arial" pitchFamily="34" charset="0"/>
              </a:rPr>
              <a:t> </a:t>
            </a:r>
          </a:p>
          <a:p>
            <a:pPr eaLnBrk="1" hangingPunct="1"/>
            <a:r>
              <a:rPr lang="ar-SA" sz="2400" b="1" dirty="0" smtClean="0">
                <a:cs typeface="Arial" pitchFamily="34" charset="0"/>
              </a:rPr>
              <a:t>     الشروط الشكلية للرسالة :</a:t>
            </a:r>
          </a:p>
          <a:p>
            <a:pPr eaLnBrk="1" hangingPunct="1"/>
            <a:r>
              <a:rPr lang="en-US" sz="2400" b="1" dirty="0" smtClean="0">
                <a:cs typeface="Arial" pitchFamily="34" charset="0"/>
              </a:rPr>
              <a:t>  </a:t>
            </a:r>
            <a:r>
              <a:rPr lang="ar-SA" sz="2400" b="1" dirty="0" smtClean="0">
                <a:cs typeface="Arial" pitchFamily="34" charset="0"/>
              </a:rPr>
              <a:t>1- الورق</a:t>
            </a:r>
          </a:p>
          <a:p>
            <a:pPr eaLnBrk="1" hangingPunct="1"/>
            <a:r>
              <a:rPr lang="ar-SA" sz="2400" b="1" dirty="0" smtClean="0">
                <a:cs typeface="Arial" pitchFamily="34" charset="0"/>
              </a:rPr>
              <a:t>2- الهوامش</a:t>
            </a:r>
          </a:p>
          <a:p>
            <a:pPr eaLnBrk="1" hangingPunct="1"/>
            <a:r>
              <a:rPr lang="ar-SA" sz="2400" b="1" dirty="0" smtClean="0">
                <a:cs typeface="Arial" pitchFamily="34" charset="0"/>
              </a:rPr>
              <a:t>3- المسافات</a:t>
            </a:r>
          </a:p>
          <a:p>
            <a:pPr eaLnBrk="1" hangingPunct="1"/>
            <a:r>
              <a:rPr lang="ar-SA" sz="2400" b="1" dirty="0" smtClean="0">
                <a:cs typeface="Arial" pitchFamily="34" charset="0"/>
              </a:rPr>
              <a:t>4- الفقرات </a:t>
            </a: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4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-76200" y="-7620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1622</TotalTime>
  <Words>121</Words>
  <Application>Microsoft Office PowerPoint</Application>
  <PresentationFormat>A4 Paper (210x297 mm)‎</PresentationFormat>
  <Paragraphs>34</Paragraphs>
  <Slides>5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5</vt:i4>
      </vt:variant>
    </vt:vector>
  </HeadingPairs>
  <TitlesOfParts>
    <vt:vector size="6" baseType="lpstr">
      <vt:lpstr>Office Theme</vt:lpstr>
      <vt:lpstr>الشريحة 1</vt:lpstr>
      <vt:lpstr>عنوان المحاضرة</vt:lpstr>
      <vt:lpstr>ثانيا : الرسائل الإدارية ذات الطابع الشخصي</vt:lpstr>
      <vt:lpstr>ثانيا : الرسائل الإدارية ذات الطابع الشخصي   يتبع </vt:lpstr>
      <vt:lpstr>الشريحة 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balsabbgh</cp:lastModifiedBy>
  <cp:revision>139</cp:revision>
  <dcterms:created xsi:type="dcterms:W3CDTF">2009-10-14T19:14:34Z</dcterms:created>
  <dcterms:modified xsi:type="dcterms:W3CDTF">2012-11-08T09:31:22Z</dcterms:modified>
</cp:coreProperties>
</file>