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59" r:id="rId5"/>
    <p:sldId id="287" r:id="rId6"/>
    <p:sldId id="288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80" d="100"/>
          <a:sy n="80" d="100"/>
        </p:scale>
        <p:origin x="-672" y="-6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السابعة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علامات الترقيم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علامات الترقيم</a:t>
            </a:r>
            <a:endParaRPr lang="ar-SA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04800" y="1371600"/>
            <a:ext cx="9448800" cy="4953000"/>
          </a:xfrm>
        </p:spPr>
        <p:txBody>
          <a:bodyPr/>
          <a:lstStyle/>
          <a:p>
            <a:pPr rtl="1"/>
            <a:r>
              <a:rPr lang="ar-SA" sz="1800" b="1" dirty="0" smtClean="0"/>
              <a:t>أولا :تعريفها </a:t>
            </a:r>
          </a:p>
          <a:p>
            <a:pPr rtl="1"/>
            <a:r>
              <a:rPr lang="ar-SA" sz="1800" b="1" dirty="0" smtClean="0"/>
              <a:t>ثانيا :مفهومها </a:t>
            </a:r>
          </a:p>
          <a:p>
            <a:pPr rtl="1"/>
            <a:r>
              <a:rPr lang="ar-SA" sz="1800" b="1" dirty="0" smtClean="0"/>
              <a:t>ثالثا : أهميتها </a:t>
            </a:r>
          </a:p>
          <a:p>
            <a:pPr rtl="1"/>
            <a:r>
              <a:rPr lang="ar-SA" sz="1800" b="1" dirty="0" smtClean="0"/>
              <a:t>رابعا : مواضع علامات الترقيم </a:t>
            </a:r>
          </a:p>
          <a:p>
            <a:pPr rtl="1"/>
            <a:r>
              <a:rPr lang="ar-SA" sz="1800" b="1" dirty="0"/>
              <a:t> </a:t>
            </a:r>
            <a:r>
              <a:rPr lang="ar-SA" sz="1800" b="1" dirty="0" smtClean="0"/>
              <a:t>             1- النقطة       .</a:t>
            </a:r>
          </a:p>
          <a:p>
            <a:pPr rtl="1"/>
            <a:r>
              <a:rPr lang="ar-SA" sz="1800" b="1" dirty="0" smtClean="0"/>
              <a:t>              2- الفاصلة      ,</a:t>
            </a:r>
          </a:p>
          <a:p>
            <a:pPr rtl="1"/>
            <a:r>
              <a:rPr lang="ar-SA" sz="1800" b="1" dirty="0" smtClean="0"/>
              <a:t>              3- علامة الاستفهام    ؟</a:t>
            </a:r>
          </a:p>
          <a:p>
            <a:pPr rtl="1"/>
            <a:r>
              <a:rPr lang="ar-SA" sz="1800" b="1" dirty="0" smtClean="0"/>
              <a:t>              4- النقطتان  :</a:t>
            </a:r>
          </a:p>
          <a:p>
            <a:pPr rtl="1"/>
            <a:r>
              <a:rPr lang="ar-SA" sz="1800" b="1" dirty="0" smtClean="0"/>
              <a:t>              5- علامتا التنصيص      «  »</a:t>
            </a:r>
          </a:p>
          <a:p>
            <a:pPr rtl="1"/>
            <a:r>
              <a:rPr lang="ar-SA" sz="1800" b="1" dirty="0" smtClean="0"/>
              <a:t>              6- القوسان الهلاليان     (   )</a:t>
            </a:r>
          </a:p>
          <a:p>
            <a:pPr rtl="1"/>
            <a:r>
              <a:rPr lang="ar-SA" sz="1800" b="1" dirty="0" smtClean="0"/>
              <a:t>              7- القوسان المعقوفان  [   ]</a:t>
            </a:r>
          </a:p>
          <a:p>
            <a:pPr rtl="1"/>
            <a:r>
              <a:rPr lang="ar-SA" sz="1800" b="1" dirty="0" smtClean="0"/>
              <a:t>              8 - الشرطة             ــــ    </a:t>
            </a:r>
          </a:p>
          <a:p>
            <a:pPr rtl="1"/>
            <a:r>
              <a:rPr lang="ar-SA" sz="1800" b="1" dirty="0" smtClean="0"/>
              <a:t>              9- علامة التعجب   !</a:t>
            </a:r>
          </a:p>
          <a:p>
            <a:pPr rtl="1"/>
            <a:r>
              <a:rPr lang="ar-SA" sz="1800" b="1" dirty="0" smtClean="0"/>
              <a:t>             10- علامة الحذف (.......)</a:t>
            </a:r>
          </a:p>
          <a:p>
            <a:pPr rtl="1"/>
            <a:endParaRPr lang="ar-SA" sz="1800" b="1" dirty="0" smtClean="0"/>
          </a:p>
          <a:p>
            <a:pPr rtl="1"/>
            <a:endParaRPr lang="ar-SA" sz="1800" b="1" dirty="0"/>
          </a:p>
          <a:p>
            <a:pPr rtl="1"/>
            <a:endParaRPr lang="ar-SA" sz="1800" b="1" dirty="0" smtClean="0"/>
          </a:p>
          <a:p>
            <a:pPr rtl="1"/>
            <a:endParaRPr lang="ar-SA" sz="1800" b="1" dirty="0"/>
          </a:p>
          <a:p>
            <a:pPr rtl="1"/>
            <a:endParaRPr lang="ar-SA" sz="1800" b="1" dirty="0" smtClean="0"/>
          </a:p>
          <a:p>
            <a:pPr rtl="1"/>
            <a:endParaRPr lang="ar-SA" sz="1800" b="1" dirty="0" smtClean="0"/>
          </a:p>
          <a:p>
            <a:pPr rtl="1"/>
            <a:endParaRPr lang="ar-SA" sz="1800" b="1" dirty="0" smtClean="0"/>
          </a:p>
          <a:p>
            <a:pPr rtl="1"/>
            <a:r>
              <a:rPr lang="ar-SA" sz="1800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/>
              <a:t>الجوانب النحوية في كتابة التقارير </a:t>
            </a:r>
            <a:endParaRPr lang="ar-SA" sz="32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1341437"/>
            <a:ext cx="9677400" cy="3916363"/>
          </a:xfrm>
        </p:spPr>
        <p:txBody>
          <a:bodyPr/>
          <a:lstStyle/>
          <a:p>
            <a:pPr eaLnBrk="1" hangingPunct="1"/>
            <a:r>
              <a:rPr lang="ar-SA" sz="2400" b="1" dirty="0" smtClean="0">
                <a:cs typeface="Arial" pitchFamily="34" charset="0"/>
              </a:rPr>
              <a:t>أولا : الأخطاء النحوية </a:t>
            </a:r>
          </a:p>
          <a:p>
            <a:pPr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1- جزم الفعل المضارع</a:t>
            </a:r>
          </a:p>
          <a:p>
            <a:pPr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2- الأفعال الخمسة </a:t>
            </a:r>
          </a:p>
          <a:p>
            <a:pPr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3- المثنى </a:t>
            </a:r>
          </a:p>
          <a:p>
            <a:pPr rtl="1" eaLnBrk="1" hangingPunct="1"/>
            <a:r>
              <a:rPr lang="ar-SA" sz="2400" b="1" dirty="0" smtClean="0">
                <a:cs typeface="Arial" pitchFamily="34" charset="0"/>
              </a:rPr>
              <a:t>  4- العطف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200" b="1" dirty="0"/>
              <a:t>الجوانب النحوية في كتابة التقارير </a:t>
            </a:r>
            <a:r>
              <a:rPr lang="ar-SA" sz="3200" b="1" dirty="0" smtClean="0"/>
              <a:t>  يتبع</a:t>
            </a:r>
            <a:endParaRPr lang="ar-SA" sz="3200" b="1" dirty="0"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493837"/>
            <a:ext cx="9753600" cy="4678363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ثانيا : الأخطاء الإملائية : </a:t>
            </a:r>
          </a:p>
          <a:p>
            <a:pPr rtl="1"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كتابة الهمزة في وسط الكلمة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أ- كتابتها على ألف , منفردة   وعلى كرسي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ب- كتابتها على واو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ج- كتابتها على ياء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د- كتابتها منفردة 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b="1" dirty="0"/>
              <a:t>الجوانب النحوية في كتابة </a:t>
            </a:r>
            <a:r>
              <a:rPr lang="ar-SA" sz="3200" b="1" dirty="0" smtClean="0"/>
              <a:t>التقارير يتبع 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953000"/>
          </a:xfrm>
        </p:spPr>
        <p:txBody>
          <a:bodyPr/>
          <a:lstStyle/>
          <a:p>
            <a:pPr rtl="1"/>
            <a:r>
              <a:rPr lang="ar-SA" b="1" dirty="0" smtClean="0"/>
              <a:t>ثالثا : الأخطاء في قواعد كتابة الأعداد 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أ-العددان  1 و2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ب- الأعداد من 3 إلى 10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ج- الأرقام من 11  إلى 12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د- الأعداد من 13  إلى 19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هـ- الأعداد من 20 إلى 90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و- الأعداد من 100 إلى 1000</a:t>
            </a:r>
            <a:endParaRPr lang="ar-SA" sz="2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015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207</Words>
  <Application>Microsoft Office PowerPoint</Application>
  <PresentationFormat>A4 Paper (210x297 mm)‎</PresentationFormat>
  <Paragraphs>61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عنوان المحاضرة</vt:lpstr>
      <vt:lpstr>علامات الترقيم</vt:lpstr>
      <vt:lpstr>الجوانب النحوية في كتابة التقارير </vt:lpstr>
      <vt:lpstr>الجوانب النحوية في كتابة التقارير   يتبع</vt:lpstr>
      <vt:lpstr>الجوانب النحوية في كتابة التقارير يتبع 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149</cp:revision>
  <dcterms:created xsi:type="dcterms:W3CDTF">2009-10-14T19:14:34Z</dcterms:created>
  <dcterms:modified xsi:type="dcterms:W3CDTF">2012-11-08T10:10:59Z</dcterms:modified>
</cp:coreProperties>
</file>