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89" r:id="rId4"/>
    <p:sldId id="287" r:id="rId5"/>
    <p:sldId id="288" r:id="rId6"/>
    <p:sldId id="290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الثامنة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الرسائل الإدارية</a:t>
            </a:r>
            <a:r>
              <a:rPr lang="ar-SA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الأخرى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أنواع التحرير الإداري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 eaLnBrk="1" hangingPunct="1">
              <a:buAutoNum type="arabicParenR"/>
            </a:pPr>
            <a:r>
              <a:rPr lang="ar-SA" sz="2400" b="1" dirty="0" smtClean="0">
                <a:cs typeface="Arial" pitchFamily="34" charset="0"/>
              </a:rPr>
              <a:t>الرسائل الإدارية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 أولا : الرسائل </a:t>
            </a:r>
            <a:r>
              <a:rPr lang="ar-SA" sz="2400" b="1" dirty="0">
                <a:cs typeface="Arial" pitchFamily="34" charset="0"/>
              </a:rPr>
              <a:t>الإدارية </a:t>
            </a:r>
            <a:r>
              <a:rPr lang="ar-SA" sz="2400" b="1" dirty="0" smtClean="0">
                <a:cs typeface="Arial" pitchFamily="34" charset="0"/>
              </a:rPr>
              <a:t>المرفقية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 ثانيا :الرسائل الإدارية ذات </a:t>
            </a:r>
            <a:r>
              <a:rPr lang="ar-SA" sz="2400" b="1" dirty="0">
                <a:cs typeface="Arial" pitchFamily="34" charset="0"/>
              </a:rPr>
              <a:t>الطابع الشخصي </a:t>
            </a:r>
            <a:endParaRPr lang="ar-SA" sz="2400" b="1" dirty="0" smtClean="0">
              <a:cs typeface="Arial" pitchFamily="34" charset="0"/>
            </a:endParaRP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       ثالثا : الوثائق الإدارية الأخرى من غير الرسالة </a:t>
            </a:r>
            <a:endParaRPr lang="ar-SA" sz="2400" b="1" dirty="0">
              <a:cs typeface="Arial" pitchFamily="34" charset="0"/>
            </a:endParaRP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2) التقرير </a:t>
            </a: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3) المحضر</a:t>
            </a: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4) البرقيات</a:t>
            </a:r>
          </a:p>
          <a:p>
            <a:pPr marL="0" indent="0" rtl="1" eaLnBrk="1" hangingPunct="1"/>
            <a:r>
              <a:rPr lang="ar-SA" sz="2400" b="1" dirty="0" smtClean="0">
                <a:cs typeface="Arial" pitchFamily="34" charset="0"/>
              </a:rPr>
              <a:t>5) غيرها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1</a:t>
            </a:r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5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3200" b="1" dirty="0">
                <a:cs typeface="Arial" pitchFamily="34" charset="0"/>
              </a:rPr>
              <a:t> ثالثا : الوثائق الإدارية الأخرى من غير الرسالة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9753600" cy="4678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1- جدول الإرسال </a:t>
            </a:r>
          </a:p>
          <a:p>
            <a:pPr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أ- تعريفه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ب- شكله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ج- الملاحظات , من بينها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(1) للإعلام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(2) قصد الإبلاغ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(3) قصد التزويد بعناصر الجواب 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(4) قصد الإمضاء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>
                <a:cs typeface="Arial" pitchFamily="34" charset="0"/>
              </a:rPr>
              <a:t> </a:t>
            </a:r>
            <a:r>
              <a:rPr lang="ar-SA" sz="2600" b="1" dirty="0" smtClean="0">
                <a:cs typeface="Arial" pitchFamily="34" charset="0"/>
              </a:rPr>
              <a:t>      (5) قصد التخصيص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د- الإشعار بالوصول أو الإفادة بالتسليم </a:t>
            </a: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ar-SA" dirty="0" smtClean="0">
                <a:cs typeface="Arial" pitchFamily="34" charset="0"/>
              </a:rPr>
              <a:t>2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b="1" dirty="0">
                <a:cs typeface="Arial" pitchFamily="34" charset="0"/>
              </a:rPr>
              <a:t> ثالثا : الوثائق الإدارية الأخرى من غير </a:t>
            </a:r>
            <a:r>
              <a:rPr lang="ar-SA" sz="3200" b="1">
                <a:cs typeface="Arial" pitchFamily="34" charset="0"/>
              </a:rPr>
              <a:t>الرسالة </a:t>
            </a:r>
            <a:r>
              <a:rPr lang="ar-SA" sz="3200" b="1" smtClean="0">
                <a:cs typeface="Arial" pitchFamily="34" charset="0"/>
              </a:rPr>
              <a:t> يتبع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953000"/>
          </a:xfrm>
        </p:spPr>
        <p:txBody>
          <a:bodyPr/>
          <a:lstStyle/>
          <a:p>
            <a:pPr rtl="1"/>
            <a:r>
              <a:rPr lang="ar-SA" sz="2800" b="1" dirty="0" smtClean="0"/>
              <a:t>2- البطاقة الهاتفية</a:t>
            </a:r>
          </a:p>
          <a:p>
            <a:pPr rtl="1"/>
            <a:r>
              <a:rPr lang="ar-SA" sz="2800" b="1" dirty="0"/>
              <a:t>3- المذكرة </a:t>
            </a:r>
          </a:p>
          <a:p>
            <a:pPr rtl="1"/>
            <a:r>
              <a:rPr lang="ar-SA" sz="2800" b="1" dirty="0"/>
              <a:t>     أ- تعريفها              ب- شكلها            ج- المضمون</a:t>
            </a:r>
          </a:p>
          <a:p>
            <a:pPr rtl="1"/>
            <a:r>
              <a:rPr lang="ar-SA" sz="2800" b="1" dirty="0"/>
              <a:t>4- الذاكرة </a:t>
            </a:r>
          </a:p>
          <a:p>
            <a:pPr rtl="1"/>
            <a:r>
              <a:rPr lang="ar-SA" sz="2800" b="1" dirty="0"/>
              <a:t> </a:t>
            </a:r>
            <a:r>
              <a:rPr lang="ar-SA" sz="2800" b="1" dirty="0"/>
              <a:t>    أ- تعريفها             ب- شكلها و موضوعها </a:t>
            </a:r>
          </a:p>
          <a:p>
            <a:pPr rtl="1"/>
            <a:r>
              <a:rPr lang="ar-SA" sz="2800" b="1" dirty="0"/>
              <a:t>5- المحضر </a:t>
            </a:r>
          </a:p>
          <a:p>
            <a:pPr rtl="1"/>
            <a:r>
              <a:rPr lang="ar-SA" sz="2800" b="1" dirty="0"/>
              <a:t> </a:t>
            </a:r>
            <a:r>
              <a:rPr lang="ar-SA" sz="2800" b="1" dirty="0"/>
              <a:t>    أ- تعريفه              ب- طبيعته              ج- شكله</a:t>
            </a:r>
          </a:p>
          <a:p>
            <a:pPr rtl="1"/>
            <a:r>
              <a:rPr lang="ar-SA" sz="2800" b="1" dirty="0"/>
              <a:t> </a:t>
            </a:r>
            <a:r>
              <a:rPr lang="ar-SA" sz="2800" b="1" dirty="0"/>
              <a:t>    د- موضوعه           ه- هيكل المحضر</a:t>
            </a:r>
            <a:endParaRPr lang="ar-SA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6400800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56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pPr rtl="1"/>
            <a:r>
              <a:rPr lang="ar-SA" sz="3200" b="1" dirty="0">
                <a:cs typeface="Arial" pitchFamily="34" charset="0"/>
              </a:rPr>
              <a:t> ثالثا : الوثائق الإدارية الأخرى من غير الرسالة </a:t>
            </a:r>
            <a:r>
              <a:rPr lang="ar-SA" sz="3200" b="1" dirty="0" smtClean="0">
                <a:cs typeface="Arial" pitchFamily="34" charset="0"/>
              </a:rPr>
              <a:t> يتبع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00600"/>
          </a:xfrm>
        </p:spPr>
        <p:txBody>
          <a:bodyPr/>
          <a:lstStyle/>
          <a:p>
            <a:pPr rtl="1"/>
            <a:r>
              <a:rPr lang="ar-SA" b="1" dirty="0" smtClean="0"/>
              <a:t>6- الإعلان و البلاغ</a:t>
            </a:r>
          </a:p>
          <a:p>
            <a:pPr rtl="1"/>
            <a:r>
              <a:rPr lang="ar-SA" b="1" dirty="0"/>
              <a:t> </a:t>
            </a:r>
            <a:r>
              <a:rPr lang="ar-SA" b="1" dirty="0" smtClean="0"/>
              <a:t>   أ- شكله ووسيلتة تبليغه    </a:t>
            </a:r>
          </a:p>
          <a:p>
            <a:pPr marL="0" indent="0" rtl="1"/>
            <a:r>
              <a:rPr lang="ar-SA" b="1" dirty="0"/>
              <a:t> </a:t>
            </a:r>
            <a:r>
              <a:rPr lang="ar-SA" b="1" dirty="0" smtClean="0"/>
              <a:t>   ب- موضوعه</a:t>
            </a:r>
          </a:p>
          <a:p>
            <a:pPr marL="0" indent="0" rtl="1"/>
            <a:endParaRPr lang="ar-SA" b="1" dirty="0" smtClean="0"/>
          </a:p>
          <a:p>
            <a:pPr marL="0" indent="0" rtl="1"/>
            <a:r>
              <a:rPr lang="ar-SA" b="1" dirty="0" smtClean="0"/>
              <a:t>7- تحرير الغلاف </a:t>
            </a:r>
          </a:p>
          <a:p>
            <a:pPr marL="0" indent="0" rtl="1"/>
            <a:endParaRPr lang="ar-SA" b="1" dirty="0" smtClean="0"/>
          </a:p>
          <a:p>
            <a:pPr rtl="1"/>
            <a:endParaRPr lang="ar-SA" sz="2600" b="1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6400800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37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168</Words>
  <Application>Microsoft Office PowerPoint</Application>
  <PresentationFormat>A4 Paper (210x297 mm)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عنوان المحاضرة</vt:lpstr>
      <vt:lpstr>أنواع التحرير الإداري </vt:lpstr>
      <vt:lpstr> ثالثا : الوثائق الإدارية الأخرى من غير الرسالة </vt:lpstr>
      <vt:lpstr> ثالثا : الوثائق الإدارية الأخرى من غير الرسالة  يتبع</vt:lpstr>
      <vt:lpstr> ثالثا : الوثائق الإدارية الأخرى من غير الرسالة  يتبع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علياء</cp:lastModifiedBy>
  <cp:revision>143</cp:revision>
  <dcterms:created xsi:type="dcterms:W3CDTF">2009-10-14T19:14:34Z</dcterms:created>
  <dcterms:modified xsi:type="dcterms:W3CDTF">2012-11-10T10:42:58Z</dcterms:modified>
</cp:coreProperties>
</file>