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89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التاسعة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مشكلات الكتابة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الكتابة و أهميتها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أهمية الكتابة و خصائصها</a:t>
            </a:r>
          </a:p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تنبيهات عامة في الكتابة</a:t>
            </a:r>
          </a:p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همزة الوصل و همزة القطع</a:t>
            </a:r>
          </a:p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اللام الشمسية و اللام القمرية</a:t>
            </a:r>
          </a:p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الوصل و الفصل</a:t>
            </a:r>
          </a:p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الزيادة و الحذف :</a:t>
            </a:r>
          </a:p>
          <a:p>
            <a:pPr marL="457200" indent="-457200" rtl="1" eaLnBrk="1" hangingPunct="1">
              <a:buAutoNum type="arabic1Minus"/>
            </a:pPr>
            <a:r>
              <a:rPr lang="ar-SA" sz="2400" b="1" dirty="0" smtClean="0">
                <a:cs typeface="Arial" pitchFamily="34" charset="0"/>
              </a:rPr>
              <a:t>الحذف : ما ينطق و لا يكتب </a:t>
            </a:r>
          </a:p>
          <a:p>
            <a:pPr marL="457200" indent="-457200" rtl="1" eaLnBrk="1" hangingPunct="1">
              <a:buAutoNum type="arabic1Minus"/>
            </a:pPr>
            <a:r>
              <a:rPr lang="ar-SA" sz="2400" b="1" dirty="0" smtClean="0">
                <a:cs typeface="Arial" pitchFamily="34" charset="0"/>
              </a:rPr>
              <a:t>الزيادة : ما يكتب و لا ينطق</a:t>
            </a:r>
          </a:p>
          <a:p>
            <a:pPr marL="0" indent="0" rtl="1" eaLnBrk="1" hangingPunct="1"/>
            <a:endParaRPr lang="ar-SA" sz="2400" b="1" dirty="0" smtClean="0">
              <a:cs typeface="Arial" pitchFamily="34" charset="0"/>
            </a:endParaRPr>
          </a:p>
          <a:p>
            <a:pPr marL="0" indent="0" rtl="1" eaLnBrk="1" hangingPunct="1"/>
            <a:endParaRPr lang="ar-SA" sz="2400" b="1" dirty="0" smtClean="0">
              <a:cs typeface="Arial" pitchFamily="34" charset="0"/>
            </a:endParaRPr>
          </a:p>
          <a:p>
            <a:pPr marL="457200" indent="-457200" rtl="1" eaLnBrk="1" hangingPunct="1">
              <a:buAutoNum type="arabicParenR"/>
            </a:pPr>
            <a:endParaRPr lang="ar-SA" sz="2400" b="1" dirty="0" smtClean="0">
              <a:cs typeface="Arial" pitchFamily="34" charset="0"/>
            </a:endParaRPr>
          </a:p>
          <a:p>
            <a:pPr marL="0" indent="0" rtl="1" eaLnBrk="1" hangingPunct="1"/>
            <a:endParaRPr lang="ar-SA" sz="2400" b="1" dirty="0" smtClean="0">
              <a:cs typeface="Arial" pitchFamily="34" charset="0"/>
            </a:endParaRPr>
          </a:p>
          <a:p>
            <a:pPr marL="457200" indent="-457200" rtl="1" eaLnBrk="1" hangingPunct="1">
              <a:buAutoNum type="arabicParenR"/>
            </a:pPr>
            <a:endParaRPr lang="ar-SA" sz="2400" b="1" dirty="0" smtClean="0">
              <a:cs typeface="Arial" pitchFamily="34" charset="0"/>
            </a:endParaRPr>
          </a:p>
          <a:p>
            <a:pPr marL="457200" indent="-457200" rtl="1" eaLnBrk="1" hangingPunct="1">
              <a:buAutoNum type="arabicParenR"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1</a:t>
            </a:r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5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71</Words>
  <Application>Microsoft Office PowerPoint</Application>
  <PresentationFormat>A4 Paper (210x297 mm)‎</PresentationFormat>
  <Paragraphs>27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عنوان المحاضرة</vt:lpstr>
      <vt:lpstr>الكتابة و أهميتها 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148</cp:revision>
  <dcterms:created xsi:type="dcterms:W3CDTF">2009-10-14T19:14:34Z</dcterms:created>
  <dcterms:modified xsi:type="dcterms:W3CDTF">2012-11-10T12:34:51Z</dcterms:modified>
</cp:coreProperties>
</file>