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90" r:id="rId4"/>
    <p:sldId id="291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العاشرة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مشكلات الكتابة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b="1" dirty="0" smtClean="0"/>
              <a:t>مشكلات الكتابة 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953000"/>
          </a:xfrm>
        </p:spPr>
        <p:txBody>
          <a:bodyPr/>
          <a:lstStyle/>
          <a:p>
            <a:pPr rtl="1"/>
            <a:r>
              <a:rPr lang="ar-SA" sz="2600" b="1" dirty="0" smtClean="0">
                <a:cs typeface="Arial" pitchFamily="34" charset="0"/>
              </a:rPr>
              <a:t>1- الإطناب و الحشو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2- النماذج و التعابير النمطية 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3- التعابير المبهمة 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4- العبارات السلبية 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5- إهمال القارئ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6- غياب </a:t>
            </a:r>
            <a:r>
              <a:rPr lang="ar-SA" sz="2600" b="1" dirty="0" err="1" smtClean="0">
                <a:cs typeface="Arial" pitchFamily="34" charset="0"/>
              </a:rPr>
              <a:t>الإلتزام</a:t>
            </a:r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600" b="1" dirty="0" smtClean="0">
                <a:cs typeface="Arial" pitchFamily="34" charset="0"/>
              </a:rPr>
              <a:t>7- البناء للمجهول 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1939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b="1" dirty="0" smtClean="0"/>
              <a:t>أدوات الربط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76400"/>
            <a:ext cx="8915400" cy="3733800"/>
          </a:xfrm>
        </p:spPr>
        <p:txBody>
          <a:bodyPr/>
          <a:lstStyle/>
          <a:p>
            <a:pPr rtl="1"/>
            <a:r>
              <a:rPr lang="ar-SA" sz="2600" b="1" dirty="0" smtClean="0">
                <a:cs typeface="Arial" pitchFamily="34" charset="0"/>
              </a:rPr>
              <a:t>1- حروف العطف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2- الأسماء الموصولة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3- أدوات </a:t>
            </a:r>
            <a:r>
              <a:rPr lang="ar-SA" sz="2600" b="1" smtClean="0">
                <a:cs typeface="Arial" pitchFamily="34" charset="0"/>
              </a:rPr>
              <a:t>الاستدراك </a:t>
            </a:r>
            <a:r>
              <a:rPr lang="ar-SA" sz="2600" b="1" smtClean="0">
                <a:cs typeface="Arial" pitchFamily="34" charset="0"/>
              </a:rPr>
              <a:t>والإضراب </a:t>
            </a:r>
            <a:r>
              <a:rPr lang="ar-SA" sz="2600" b="1" dirty="0" smtClean="0">
                <a:cs typeface="Arial" pitchFamily="34" charset="0"/>
              </a:rPr>
              <a:t>و الحصر</a:t>
            </a:r>
          </a:p>
          <a:p>
            <a:pPr rtl="1"/>
            <a:r>
              <a:rPr lang="ar-SA" sz="2600" b="1" dirty="0" smtClean="0">
                <a:cs typeface="Arial" pitchFamily="34" charset="0"/>
              </a:rPr>
              <a:t>4- أدوات التفصيل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9970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1619</TotalTime>
  <Words>73</Words>
  <Application>Microsoft Office PowerPoint</Application>
  <PresentationFormat>A4 Paper (210x297 mm)‎</PresentationFormat>
  <Paragraphs>28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الشريحة 1</vt:lpstr>
      <vt:lpstr>عنوان المحاضرة</vt:lpstr>
      <vt:lpstr>مشكلات الكتابة </vt:lpstr>
      <vt:lpstr>أدوات الربط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150</cp:revision>
  <dcterms:created xsi:type="dcterms:W3CDTF">2009-10-14T19:14:34Z</dcterms:created>
  <dcterms:modified xsi:type="dcterms:W3CDTF">2012-11-13T13:48:12Z</dcterms:modified>
</cp:coreProperties>
</file>