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90" r:id="rId4"/>
    <p:sldId id="291" r:id="rId5"/>
    <p:sldId id="266" r:id="rId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التحرير الإداري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مهيب الحصان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الحادية عشرة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الوثائق المتعلقة بالاجتماعات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>
                <a:solidFill>
                  <a:schemeClr val="tx1"/>
                </a:solidFill>
                <a:cs typeface="Arial" pitchFamily="34" charset="0"/>
              </a:rPr>
              <a:t>الوثائق المتعلقة بالاجتماعات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953000"/>
          </a:xfrm>
        </p:spPr>
        <p:txBody>
          <a:bodyPr/>
          <a:lstStyle/>
          <a:p>
            <a:pPr rtl="1"/>
            <a:r>
              <a:rPr lang="ar-SA" sz="2600" b="1" dirty="0" smtClean="0">
                <a:cs typeface="Arial" pitchFamily="34" charset="0"/>
              </a:rPr>
              <a:t>1- الاستدعاء</a:t>
            </a: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أ- شكله</a:t>
            </a: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ب- موضوعه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      ج- شروطه و أطرافه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      د- أمثلته</a:t>
            </a:r>
          </a:p>
          <a:p>
            <a:pPr rtl="1"/>
            <a:endParaRPr lang="ar-SA" sz="2600" b="1" dirty="0">
              <a:cs typeface="Arial" pitchFamily="34" charset="0"/>
            </a:endParaRPr>
          </a:p>
          <a:p>
            <a:pPr rtl="1"/>
            <a:r>
              <a:rPr lang="ar-SA" sz="2600" b="1" dirty="0" smtClean="0">
                <a:cs typeface="Arial" pitchFamily="34" charset="0"/>
              </a:rPr>
              <a:t>2- جدول الأعمال</a:t>
            </a:r>
            <a:endParaRPr lang="ar-SA" sz="2600" b="1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64124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193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الوثائق المتعلقة </a:t>
            </a: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بالاجتماعات  يتبع </a:t>
            </a:r>
            <a:endParaRPr lang="ar-SA" sz="3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24400"/>
          </a:xfrm>
        </p:spPr>
        <p:txBody>
          <a:bodyPr/>
          <a:lstStyle/>
          <a:p>
            <a:pPr rtl="1"/>
            <a:r>
              <a:rPr lang="ar-SA" sz="2600" b="1" dirty="0" smtClean="0">
                <a:cs typeface="Arial" pitchFamily="34" charset="0"/>
              </a:rPr>
              <a:t>3- سير الاجتماع و تحرير عرض الحال</a:t>
            </a: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أ- سير الاجتماع</a:t>
            </a: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ب- عرض الحال:</a:t>
            </a: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           1. عرض الحال التحليلي</a:t>
            </a: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           2. عرض الحال الحرفي</a:t>
            </a: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           3. تصميم لعرض الحال</a:t>
            </a:r>
          </a:p>
          <a:p>
            <a:pPr rtl="1"/>
            <a:endParaRPr lang="ar-SA" sz="2600" b="1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64124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997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-762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</TotalTime>
  <Words>92</Words>
  <Application>Microsoft Office PowerPoint</Application>
  <PresentationFormat>A4 Paper (210x297 mm)‎</PresentationFormat>
  <Paragraphs>30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Office Theme</vt:lpstr>
      <vt:lpstr>الشريحة 1</vt:lpstr>
      <vt:lpstr>عنوان المحاضرة</vt:lpstr>
      <vt:lpstr>الوثائق المتعلقة بالاجتماعات</vt:lpstr>
      <vt:lpstr>الوثائق المتعلقة بالاجتماعات  يتبع 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balsabbgh</cp:lastModifiedBy>
  <cp:revision>153</cp:revision>
  <dcterms:created xsi:type="dcterms:W3CDTF">2009-10-14T19:14:34Z</dcterms:created>
  <dcterms:modified xsi:type="dcterms:W3CDTF">2012-11-13T13:47:17Z</dcterms:modified>
</cp:coreProperties>
</file>