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92" r:id="rId4"/>
    <p:sldId id="293" r:id="rId5"/>
    <p:sldId id="294" r:id="rId6"/>
    <p:sldId id="295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dirty="0" smtClean="0">
                <a:cs typeface="Arial" pitchFamily="34" charset="0"/>
              </a:rPr>
              <a:t>1</a:t>
            </a:r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الثانية عشرة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النصوص القانونية 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عمليات فرز المراسلات</a:t>
            </a:r>
            <a:endParaRPr lang="ar-SA" sz="3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24400"/>
          </a:xfrm>
        </p:spPr>
        <p:txBody>
          <a:bodyPr/>
          <a:lstStyle/>
          <a:p>
            <a:pPr marL="514350" indent="-514350" rtl="1">
              <a:buAutoNum type="arabicPeriod"/>
            </a:pPr>
            <a:r>
              <a:rPr lang="ar-SA" sz="2600" b="1" dirty="0" smtClean="0">
                <a:cs typeface="Arial" pitchFamily="34" charset="0"/>
              </a:rPr>
              <a:t>عملية تسجيل البريد و فرزه</a:t>
            </a:r>
          </a:p>
          <a:p>
            <a:pPr marL="514350" indent="-514350" rtl="1">
              <a:buAutoNum type="arabicPeriod"/>
            </a:pPr>
            <a:r>
              <a:rPr lang="ar-SA" sz="2600" b="1" dirty="0" smtClean="0">
                <a:cs typeface="Arial" pitchFamily="34" charset="0"/>
              </a:rPr>
              <a:t>حفظ المراسلات </a:t>
            </a: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5132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النصوص القانونية </a:t>
            </a:r>
            <a:endParaRPr lang="ar-SA" sz="3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24400"/>
          </a:xfrm>
        </p:spPr>
        <p:txBody>
          <a:bodyPr/>
          <a:lstStyle/>
          <a:p>
            <a:pPr marL="514350" indent="-514350" rtl="1"/>
            <a:r>
              <a:rPr lang="ar-SA" sz="2600" b="1" dirty="0" err="1" smtClean="0">
                <a:cs typeface="Arial" pitchFamily="34" charset="0"/>
              </a:rPr>
              <a:t>أولا </a:t>
            </a:r>
            <a:r>
              <a:rPr lang="ar-SA" sz="2600" b="1" dirty="0" smtClean="0">
                <a:cs typeface="Arial" pitchFamily="34" charset="0"/>
              </a:rPr>
              <a:t>: </a:t>
            </a:r>
            <a:r>
              <a:rPr lang="ar-SA" sz="2600" b="1" dirty="0" smtClean="0">
                <a:cs typeface="Arial" pitchFamily="34" charset="0"/>
              </a:rPr>
              <a:t>تعريفها </a:t>
            </a:r>
          </a:p>
          <a:p>
            <a:pPr marL="514350" indent="-514350" rtl="1"/>
            <a:r>
              <a:rPr lang="ar-SA" sz="2600" b="1" dirty="0" err="1" smtClean="0">
                <a:cs typeface="Arial" pitchFamily="34" charset="0"/>
              </a:rPr>
              <a:t>ثانيا </a:t>
            </a:r>
            <a:r>
              <a:rPr lang="ar-SA" sz="2600" b="1" dirty="0" smtClean="0">
                <a:cs typeface="Arial" pitchFamily="34" charset="0"/>
              </a:rPr>
              <a:t>: تصنيفها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err="1" smtClean="0">
                <a:cs typeface="Arial" pitchFamily="34" charset="0"/>
              </a:rPr>
              <a:t>1.</a:t>
            </a:r>
            <a:r>
              <a:rPr lang="ar-SA" sz="2600" b="1" dirty="0" smtClean="0">
                <a:cs typeface="Arial" pitchFamily="34" charset="0"/>
              </a:rPr>
              <a:t> الأعمال </a:t>
            </a:r>
            <a:r>
              <a:rPr lang="ar-SA" sz="2600" b="1" dirty="0" err="1" smtClean="0">
                <a:cs typeface="Arial" pitchFamily="34" charset="0"/>
              </a:rPr>
              <a:t>التشريعية </a:t>
            </a:r>
            <a:r>
              <a:rPr lang="ar-SA" sz="2600" b="1" dirty="0" smtClean="0">
                <a:cs typeface="Arial" pitchFamily="34" charset="0"/>
              </a:rPr>
              <a:t>(مجال القانون</a:t>
            </a:r>
            <a:r>
              <a:rPr lang="ar-SA" sz="2600" b="1" dirty="0" err="1" smtClean="0">
                <a:cs typeface="Arial" pitchFamily="34" charset="0"/>
              </a:rPr>
              <a:t>)</a:t>
            </a:r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 </a:t>
            </a:r>
            <a:r>
              <a:rPr lang="ar-SA" sz="2600" b="1" dirty="0" err="1" smtClean="0">
                <a:cs typeface="Arial" pitchFamily="34" charset="0"/>
              </a:rPr>
              <a:t>2.</a:t>
            </a:r>
            <a:r>
              <a:rPr lang="ar-SA" sz="2600" b="1" dirty="0" smtClean="0">
                <a:cs typeface="Arial" pitchFamily="34" charset="0"/>
              </a:rPr>
              <a:t> الأعمال التنظيمية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err="1" smtClean="0">
                <a:cs typeface="Arial" pitchFamily="34" charset="0"/>
              </a:rPr>
              <a:t>3.</a:t>
            </a:r>
            <a:r>
              <a:rPr lang="ar-SA" sz="2600" b="1" dirty="0" smtClean="0">
                <a:cs typeface="Arial" pitchFamily="34" charset="0"/>
              </a:rPr>
              <a:t> إجراءات التنظيم </a:t>
            </a:r>
            <a:r>
              <a:rPr lang="ar-SA" sz="2600" b="1" dirty="0" err="1" smtClean="0">
                <a:cs typeface="Arial" pitchFamily="34" charset="0"/>
              </a:rPr>
              <a:t>الداخلي </a:t>
            </a:r>
            <a:r>
              <a:rPr lang="ar-SA" sz="2600" b="1" dirty="0" smtClean="0">
                <a:cs typeface="Arial" pitchFamily="34" charset="0"/>
              </a:rPr>
              <a:t>(التعليمات</a:t>
            </a:r>
            <a:r>
              <a:rPr lang="ar-SA" sz="2600" b="1" dirty="0" err="1" smtClean="0">
                <a:cs typeface="Arial" pitchFamily="34" charset="0"/>
              </a:rPr>
              <a:t>)</a:t>
            </a:r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err="1" smtClean="0">
                <a:cs typeface="Arial" pitchFamily="34" charset="0"/>
              </a:rPr>
              <a:t>4.</a:t>
            </a:r>
            <a:r>
              <a:rPr lang="ar-SA" sz="2600" b="1" dirty="0" smtClean="0">
                <a:cs typeface="Arial" pitchFamily="34" charset="0"/>
              </a:rPr>
              <a:t> ترتيب النصوص القانونية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err="1" smtClean="0">
                <a:cs typeface="Arial" pitchFamily="34" charset="0"/>
              </a:rPr>
              <a:t>أ.</a:t>
            </a:r>
            <a:r>
              <a:rPr lang="ar-SA" sz="2600" b="1" dirty="0" smtClean="0">
                <a:cs typeface="Arial" pitchFamily="34" charset="0"/>
              </a:rPr>
              <a:t> الدستور       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err="1" smtClean="0">
                <a:cs typeface="Arial" pitchFamily="34" charset="0"/>
              </a:rPr>
              <a:t>ب.</a:t>
            </a:r>
            <a:r>
              <a:rPr lang="ar-SA" sz="2600" b="1" dirty="0" smtClean="0">
                <a:cs typeface="Arial" pitchFamily="34" charset="0"/>
              </a:rPr>
              <a:t> المعاهدات و الاتفاقات الدولية    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err="1" smtClean="0">
                <a:cs typeface="Arial" pitchFamily="34" charset="0"/>
              </a:rPr>
              <a:t>ج.</a:t>
            </a:r>
            <a:r>
              <a:rPr lang="ar-SA" sz="2600" b="1" dirty="0" smtClean="0">
                <a:cs typeface="Arial" pitchFamily="34" charset="0"/>
              </a:rPr>
              <a:t> القانون   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 </a:t>
            </a:r>
            <a:r>
              <a:rPr lang="ar-SA" sz="2600" b="1" dirty="0" err="1" smtClean="0">
                <a:cs typeface="Arial" pitchFamily="34" charset="0"/>
              </a:rPr>
              <a:t>د.</a:t>
            </a:r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err="1" smtClean="0">
                <a:cs typeface="Arial" pitchFamily="34" charset="0"/>
              </a:rPr>
              <a:t>التنظيم </a:t>
            </a:r>
            <a:r>
              <a:rPr lang="ar-SA" sz="2600" b="1" dirty="0" smtClean="0">
                <a:cs typeface="Arial" pitchFamily="34" charset="0"/>
              </a:rPr>
              <a:t>(المراسيم</a:t>
            </a:r>
            <a:r>
              <a:rPr lang="ar-SA" sz="2600" b="1" dirty="0" err="1" smtClean="0">
                <a:cs typeface="Arial" pitchFamily="34" charset="0"/>
              </a:rPr>
              <a:t>) </a:t>
            </a:r>
            <a:r>
              <a:rPr lang="ar-SA" sz="2600" b="1" dirty="0" smtClean="0">
                <a:cs typeface="Arial" pitchFamily="34" charset="0"/>
              </a:rPr>
              <a:t>:  رئاسية    و  تنفيذية </a:t>
            </a: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5132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النصوص القانونية </a:t>
            </a:r>
            <a:endParaRPr lang="ar-SA" sz="3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24400"/>
          </a:xfrm>
        </p:spPr>
        <p:txBody>
          <a:bodyPr/>
          <a:lstStyle/>
          <a:p>
            <a:pPr marL="514350" indent="-514350" rtl="1"/>
            <a:r>
              <a:rPr lang="ar-SA" sz="2600" b="1" dirty="0" err="1" smtClean="0">
                <a:cs typeface="Arial" pitchFamily="34" charset="0"/>
              </a:rPr>
              <a:t>هـ.</a:t>
            </a:r>
            <a:r>
              <a:rPr lang="ar-SA" sz="2600" b="1" dirty="0" smtClean="0">
                <a:cs typeface="Arial" pitchFamily="34" charset="0"/>
              </a:rPr>
              <a:t> القرارات الإدارية            </a:t>
            </a:r>
          </a:p>
          <a:p>
            <a:pPr marL="514350" indent="-514350" rtl="1"/>
            <a:r>
              <a:rPr lang="ar-SA" sz="2600" b="1" dirty="0" err="1" smtClean="0">
                <a:cs typeface="Arial" pitchFamily="34" charset="0"/>
              </a:rPr>
              <a:t>و.</a:t>
            </a:r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err="1" smtClean="0">
                <a:cs typeface="Arial" pitchFamily="34" charset="0"/>
              </a:rPr>
              <a:t>التعليمة :</a:t>
            </a:r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</a:t>
            </a:r>
            <a:r>
              <a:rPr lang="ar-SA" sz="2600" b="1" dirty="0" err="1" smtClean="0">
                <a:cs typeface="Arial" pitchFamily="34" charset="0"/>
              </a:rPr>
              <a:t>1.</a:t>
            </a:r>
            <a:r>
              <a:rPr lang="ar-SA" sz="2600" b="1" dirty="0" smtClean="0">
                <a:cs typeface="Arial" pitchFamily="34" charset="0"/>
              </a:rPr>
              <a:t> المنشور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</a:t>
            </a:r>
            <a:r>
              <a:rPr lang="ar-SA" sz="2600" b="1" dirty="0" err="1" smtClean="0">
                <a:cs typeface="Arial" pitchFamily="34" charset="0"/>
              </a:rPr>
              <a:t>2.</a:t>
            </a:r>
            <a:r>
              <a:rPr lang="ar-SA" sz="2600" b="1" dirty="0" smtClean="0">
                <a:cs typeface="Arial" pitchFamily="34" charset="0"/>
              </a:rPr>
              <a:t> المذكرة </a:t>
            </a:r>
            <a:r>
              <a:rPr lang="ar-SA" sz="2600" b="1" dirty="0" err="1" smtClean="0">
                <a:cs typeface="Arial" pitchFamily="34" charset="0"/>
              </a:rPr>
              <a:t>المصلحية</a:t>
            </a:r>
            <a:r>
              <a:rPr lang="ar-SA" sz="2600" b="1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</a:t>
            </a:r>
            <a:r>
              <a:rPr lang="ar-SA" sz="2600" b="1" dirty="0" err="1" smtClean="0">
                <a:cs typeface="Arial" pitchFamily="34" charset="0"/>
              </a:rPr>
              <a:t>3.</a:t>
            </a:r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err="1" smtClean="0">
                <a:cs typeface="Arial" pitchFamily="34" charset="0"/>
              </a:rPr>
              <a:t>الأمرية</a:t>
            </a:r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</a:t>
            </a:r>
            <a:r>
              <a:rPr lang="ar-SA" sz="2600" b="1" dirty="0" err="1" smtClean="0">
                <a:cs typeface="Arial" pitchFamily="34" charset="0"/>
              </a:rPr>
              <a:t>4.</a:t>
            </a:r>
            <a:r>
              <a:rPr lang="ar-SA" sz="2600" b="1" dirty="0" smtClean="0">
                <a:cs typeface="Arial" pitchFamily="34" charset="0"/>
              </a:rPr>
              <a:t> المقرر</a:t>
            </a:r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endParaRPr lang="ar-SA" sz="2600" b="1" dirty="0" smtClean="0">
              <a:cs typeface="Arial" pitchFamily="34" charset="0"/>
            </a:endParaRP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5132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النصوص القانونية </a:t>
            </a:r>
            <a:endParaRPr lang="ar-SA" sz="32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724400"/>
          </a:xfrm>
        </p:spPr>
        <p:txBody>
          <a:bodyPr/>
          <a:lstStyle/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شكل النصوص القانونية و التنظيمية و سريانها </a:t>
            </a:r>
          </a:p>
          <a:p>
            <a:pPr marL="514350" indent="-514350" rtl="1"/>
            <a:r>
              <a:rPr lang="ar-SA" sz="2600" b="1" dirty="0" err="1" smtClean="0">
                <a:cs typeface="Arial" pitchFamily="34" charset="0"/>
              </a:rPr>
              <a:t>أ.</a:t>
            </a:r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err="1" smtClean="0">
                <a:cs typeface="Arial" pitchFamily="34" charset="0"/>
              </a:rPr>
              <a:t>شكلها :</a:t>
            </a:r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</a:t>
            </a:r>
            <a:r>
              <a:rPr lang="ar-SA" sz="2600" b="1" dirty="0" err="1" smtClean="0">
                <a:cs typeface="Arial" pitchFamily="34" charset="0"/>
              </a:rPr>
              <a:t>1.</a:t>
            </a:r>
            <a:r>
              <a:rPr lang="ar-SA" sz="2600" b="1" dirty="0" smtClean="0">
                <a:cs typeface="Arial" pitchFamily="34" charset="0"/>
              </a:rPr>
              <a:t> العنوان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</a:t>
            </a:r>
            <a:r>
              <a:rPr lang="ar-SA" sz="2600" b="1" dirty="0" err="1" smtClean="0">
                <a:cs typeface="Arial" pitchFamily="34" charset="0"/>
              </a:rPr>
              <a:t>2.</a:t>
            </a:r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err="1" smtClean="0">
                <a:cs typeface="Arial" pitchFamily="34" charset="0"/>
              </a:rPr>
              <a:t>المستندات </a:t>
            </a:r>
            <a:r>
              <a:rPr lang="ar-SA" sz="2600" b="1" dirty="0" smtClean="0">
                <a:cs typeface="Arial" pitchFamily="34" charset="0"/>
              </a:rPr>
              <a:t>(الحيثيات</a:t>
            </a:r>
            <a:r>
              <a:rPr lang="ar-SA" sz="2600" b="1" dirty="0" err="1" smtClean="0">
                <a:cs typeface="Arial" pitchFamily="34" charset="0"/>
              </a:rPr>
              <a:t>)</a:t>
            </a:r>
            <a:endParaRPr lang="ar-SA" sz="2600" b="1" dirty="0" smtClean="0">
              <a:cs typeface="Arial" pitchFamily="34" charset="0"/>
            </a:endParaRP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     </a:t>
            </a:r>
            <a:r>
              <a:rPr lang="ar-SA" sz="2600" b="1" dirty="0" err="1" smtClean="0">
                <a:cs typeface="Arial" pitchFamily="34" charset="0"/>
              </a:rPr>
              <a:t>3.</a:t>
            </a:r>
            <a:r>
              <a:rPr lang="ar-SA" sz="2600" b="1" dirty="0" smtClean="0">
                <a:cs typeface="Arial" pitchFamily="34" charset="0"/>
              </a:rPr>
              <a:t> محتوى النص </a:t>
            </a:r>
          </a:p>
          <a:p>
            <a:pPr marL="514350" indent="-514350" rtl="1"/>
            <a:r>
              <a:rPr lang="ar-SA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</a:t>
            </a:r>
            <a:r>
              <a:rPr lang="ar-SA" sz="2600" b="1" dirty="0" err="1" smtClean="0">
                <a:cs typeface="Arial" pitchFamily="34" charset="0"/>
              </a:rPr>
              <a:t>4.</a:t>
            </a:r>
            <a:r>
              <a:rPr lang="ar-SA" sz="2600" b="1" dirty="0" smtClean="0">
                <a:cs typeface="Arial" pitchFamily="34" charset="0"/>
              </a:rPr>
              <a:t> الإمضاء</a:t>
            </a:r>
          </a:p>
          <a:p>
            <a:pPr marL="514350" indent="-514350" rtl="1"/>
            <a:r>
              <a:rPr lang="ar-SA" sz="2600" b="1" dirty="0" err="1" smtClean="0">
                <a:cs typeface="Arial" pitchFamily="34" charset="0"/>
              </a:rPr>
              <a:t>ب.</a:t>
            </a:r>
            <a:r>
              <a:rPr lang="ar-SA" sz="2600" b="1" dirty="0" smtClean="0">
                <a:cs typeface="Arial" pitchFamily="34" charset="0"/>
              </a:rPr>
              <a:t> سريان هذه النصوص </a:t>
            </a:r>
            <a:endParaRPr lang="ar-SA" sz="2600" b="1" dirty="0" smtClean="0">
              <a:cs typeface="Arial" pitchFamily="34" charset="0"/>
            </a:endParaRPr>
          </a:p>
          <a:p>
            <a:pPr rtl="1"/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           </a:t>
            </a:r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12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513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</TotalTime>
  <Words>175</Words>
  <Application>Microsoft Office PowerPoint</Application>
  <PresentationFormat>A4 Paper (210x297 mm)‎</PresentationFormat>
  <Paragraphs>52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عنوان المحاضرة</vt:lpstr>
      <vt:lpstr>عمليات فرز المراسلات</vt:lpstr>
      <vt:lpstr>النصوص القانونية </vt:lpstr>
      <vt:lpstr>النصوص القانونية </vt:lpstr>
      <vt:lpstr>النصوص القانونية 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علياء</cp:lastModifiedBy>
  <cp:revision>161</cp:revision>
  <dcterms:created xsi:type="dcterms:W3CDTF">2009-10-14T19:14:34Z</dcterms:created>
  <dcterms:modified xsi:type="dcterms:W3CDTF">2012-11-20T22:40:49Z</dcterms:modified>
</cp:coreProperties>
</file>