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92" r:id="rId4"/>
    <p:sldId id="293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1</a:t>
            </a:r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الثالثة عشرة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المحافظة على أسرار العمل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المحافظة على أسرار العمل 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مفهوم السر 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المقصود بالسر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تحديد السر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تعريف إفشاء السر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تحديد فعل الإفشاء 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ارتكاب الافشاء من شخص ملزم قانوناً بكتمان السر </a:t>
            </a:r>
          </a:p>
          <a:p>
            <a:pPr marL="514350" indent="-514350" rtl="1">
              <a:buFont typeface="Wingdings" pitchFamily="2" charset="2"/>
              <a:buChar char="v"/>
            </a:pPr>
            <a:r>
              <a:rPr lang="ar-SA" sz="2600" b="1" dirty="0" smtClean="0">
                <a:cs typeface="Arial" pitchFamily="34" charset="0"/>
              </a:rPr>
              <a:t>التوفيق بين الشهادة أمام القضاء و جريمة إفشاء السر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3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المحافظة على أسرار العمل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أركان جريمة إفشاء </a:t>
            </a:r>
            <a:r>
              <a:rPr lang="ar-SA" sz="2600" b="1" dirty="0" err="1" smtClean="0">
                <a:cs typeface="Arial" pitchFamily="34" charset="0"/>
              </a:rPr>
              <a:t>الأسرار :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1.</a:t>
            </a:r>
            <a:r>
              <a:rPr lang="ar-SA" sz="2600" b="1" dirty="0" smtClean="0">
                <a:cs typeface="Arial" pitchFamily="34" charset="0"/>
              </a:rPr>
              <a:t> فعل الإفشاء</a:t>
            </a: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2.</a:t>
            </a:r>
            <a:r>
              <a:rPr lang="ar-SA" sz="2600" b="1" dirty="0" smtClean="0">
                <a:cs typeface="Arial" pitchFamily="34" charset="0"/>
              </a:rPr>
              <a:t> أن يكون الأمر الذي حصل </a:t>
            </a:r>
            <a:r>
              <a:rPr lang="ar-SA" sz="2600" b="1" smtClean="0">
                <a:cs typeface="Arial" pitchFamily="34" charset="0"/>
              </a:rPr>
              <a:t>إفشاؤه يعتبره </a:t>
            </a:r>
            <a:r>
              <a:rPr lang="ar-SA" sz="2600" b="1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القانون سراً</a:t>
            </a: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3.</a:t>
            </a:r>
            <a:r>
              <a:rPr lang="ar-SA" sz="2600" b="1" dirty="0" smtClean="0">
                <a:cs typeface="Arial" pitchFamily="34" charset="0"/>
              </a:rPr>
              <a:t> صفة الأمين</a:t>
            </a: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4.</a:t>
            </a:r>
            <a:r>
              <a:rPr lang="ar-SA" sz="2600" b="1" dirty="0" smtClean="0">
                <a:cs typeface="Arial" pitchFamily="34" charset="0"/>
              </a:rPr>
              <a:t> القصد الجنائي </a:t>
            </a: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32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99</Words>
  <Application>Microsoft Office PowerPoint</Application>
  <PresentationFormat>A4 Paper (210x297 mm)</PresentationFormat>
  <Paragraphs>45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عرض تقديمي في PowerPoint</vt:lpstr>
      <vt:lpstr>عنوان المحاضرة</vt:lpstr>
      <vt:lpstr>المحافظة على أسرار العمل </vt:lpstr>
      <vt:lpstr>المحافظة على أسرار العمل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168</cp:revision>
  <dcterms:created xsi:type="dcterms:W3CDTF">2009-10-14T19:14:34Z</dcterms:created>
  <dcterms:modified xsi:type="dcterms:W3CDTF">2012-11-21T04:11:06Z</dcterms:modified>
</cp:coreProperties>
</file>