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92" r:id="rId4"/>
    <p:sldId id="293" r:id="rId5"/>
    <p:sldId id="294" r:id="rId6"/>
    <p:sldId id="29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462" y="-2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768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1</a:t>
            </a:r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الرابعة عشرة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صياغة العقود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صياغة العقود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أولا : قواعد الصياغة القانونية للعقود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ثانيا :العقد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   1. لغة	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   2.  اصطلاحا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ثالثا : أنواع العقود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رابعا : مراحل إبرام العقد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    1. التفاوض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    2. الوعد بالتعاقد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    3. العقد الابتدائي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    4. التعاقد بالعربون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صياغة العقود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 مفهوم الصياغة 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الصياغة في الاصطلاح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أساسيات صياغة العقود 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كيفية صياغة العقد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		 أولا : أركان العقد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		ثانيا : تصميم العقد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		ثالثا : أقسام العقد </a:t>
            </a: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أقسام العقد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1.  عنوان العقد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2. </a:t>
            </a: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تاريخ العقد و مكان إبرامه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3.  أطراف العقد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4.  تمهيد العقد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5. بنود العقد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6. خاتمة العقد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7. توقيعات الأطراف و التصديقات </a:t>
            </a: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صياغة العقود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>
              <a:buFont typeface="Arial" pitchFamily="34" charset="0"/>
              <a:buChar char="•"/>
            </a:pP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5</a:t>
            </a:r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647700" y="1524000"/>
            <a:ext cx="8915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r-SA" sz="2600" b="1" noProof="0" dirty="0" smtClean="0">
                <a:latin typeface="+mn-lt"/>
              </a:rPr>
              <a:t>المراحل </a:t>
            </a:r>
            <a:r>
              <a:rPr lang="ar-SA" sz="2600" b="1" noProof="0" dirty="0" err="1" smtClean="0">
                <a:latin typeface="+mn-lt"/>
              </a:rPr>
              <a:t>الاخيرة</a:t>
            </a:r>
            <a:r>
              <a:rPr lang="ar-SA" sz="2600" b="1" noProof="0" dirty="0" smtClean="0">
                <a:latin typeface="+mn-lt"/>
              </a:rPr>
              <a:t> في صياغة العقد </a:t>
            </a: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مرحلة المراجعة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ar-SA" sz="2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واعادة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ترتيب المواد والتدقيق اللغوي وتنسيق الكتابة</a:t>
            </a: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مرحلة الاجتماع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مع العميل وعرض نسخه عليه </a:t>
            </a:r>
            <a:r>
              <a:rPr kumimoji="0" lang="ar-SA" sz="2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لابداء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 الملحوظات</a:t>
            </a: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مرحلة توقيع </a:t>
            </a:r>
            <a:r>
              <a:rPr kumimoji="0" lang="ar-SA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الاطراف</a:t>
            </a: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وتسلم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نسخ العقد</a:t>
            </a: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دليل تقييم صياغة العقد :</a:t>
            </a: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ارشادات</a:t>
            </a: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عامة </a:t>
            </a: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قائمة فحص العقد لمراجعة الصياغة</a:t>
            </a: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عنوان العقد</a:t>
            </a: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اطراف</a:t>
            </a:r>
            <a:r>
              <a:rPr kumimoji="0" lang="ar-SA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العقد .</a:t>
            </a: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514350" marR="0" lvl="0" indent="-51435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                 </a:t>
            </a:r>
            <a:endParaRPr kumimoji="0" lang="ar-SA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149</Words>
  <Application>Microsoft Office PowerPoint</Application>
  <PresentationFormat>A4 Paper (210x297 mm)‎</PresentationFormat>
  <Paragraphs>106</Paragraphs>
  <Slides>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عنوان المحاضرة</vt:lpstr>
      <vt:lpstr>صياغة العقود</vt:lpstr>
      <vt:lpstr>صياغة العقود</vt:lpstr>
      <vt:lpstr>أقسام العقد</vt:lpstr>
      <vt:lpstr>صياغة العقود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179</cp:revision>
  <dcterms:created xsi:type="dcterms:W3CDTF">2009-10-14T19:14:34Z</dcterms:created>
  <dcterms:modified xsi:type="dcterms:W3CDTF">2012-11-23T13:18:48Z</dcterms:modified>
</cp:coreProperties>
</file>