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00" r:id="rId2"/>
    <p:sldId id="315" r:id="rId3"/>
    <p:sldId id="301" r:id="rId4"/>
    <p:sldId id="314" r:id="rId5"/>
    <p:sldId id="302" r:id="rId6"/>
    <p:sldId id="303" r:id="rId7"/>
    <p:sldId id="304" r:id="rId8"/>
    <p:sldId id="305" r:id="rId9"/>
    <p:sldId id="307" r:id="rId10"/>
    <p:sldId id="308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98" d="100"/>
          <a:sy n="98" d="100"/>
        </p:scale>
        <p:origin x="-342" y="50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286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قسم الدراسات الإسلامية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- </a:t>
            </a: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كلية الآداب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2209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أصول البحث العلمي</a:t>
            </a: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د . عبد الله محمد أمين العمري  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المحاضرة التمهيدية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7048500" cy="1981200"/>
          </a:xfrm>
        </p:spPr>
        <p:txBody>
          <a:bodyPr/>
          <a:lstStyle/>
          <a:p>
            <a:pPr lvl="1" algn="r"/>
            <a:r>
              <a:rPr lang="ar-SA" sz="1600" b="1" dirty="0" smtClean="0"/>
              <a:t>                                   اسم المقرر: أصول البحث العلمي  </a:t>
            </a:r>
            <a:r>
              <a:rPr lang="en-US" sz="1600" b="1" dirty="0" smtClean="0"/>
              <a:t>         </a:t>
            </a:r>
            <a:r>
              <a:rPr lang="ar-SA" sz="1600" b="1" dirty="0" smtClean="0"/>
              <a:t>أولاً :المعلومات العامة عن المقرر</a:t>
            </a:r>
          </a:p>
          <a:p>
            <a:pPr lvl="1" algn="r"/>
            <a:r>
              <a:rPr lang="ar-SA" sz="1800" b="1" dirty="0" smtClean="0"/>
              <a:t>                                                        </a:t>
            </a:r>
            <a:r>
              <a:rPr lang="en-US" sz="1800" b="1" dirty="0" smtClean="0"/>
              <a:t>   </a:t>
            </a:r>
            <a:r>
              <a:rPr lang="ar-SA" sz="1800" b="1" dirty="0" smtClean="0"/>
              <a:t>جامعة الملك فيصل/الاحساء</a:t>
            </a:r>
          </a:p>
          <a:p>
            <a:pPr algn="r"/>
            <a:r>
              <a:rPr lang="en-US" sz="1800" b="1" dirty="0" smtClean="0"/>
              <a:t>    </a:t>
            </a:r>
            <a:r>
              <a:rPr lang="ar-SA" sz="1800" b="1" dirty="0" smtClean="0"/>
              <a:t>    رمز المقرر: 7401408</a:t>
            </a:r>
            <a:r>
              <a:rPr lang="en-US" sz="1800" b="1" dirty="0" smtClean="0"/>
              <a:t>                        </a:t>
            </a:r>
            <a:r>
              <a:rPr lang="ar-SA" sz="1800" b="1" dirty="0" smtClean="0"/>
              <a:t>                       </a:t>
            </a:r>
            <a:r>
              <a:rPr lang="en-US" sz="1800" b="1" dirty="0" smtClean="0"/>
              <a:t>        </a:t>
            </a:r>
            <a:r>
              <a:rPr lang="ar-SA" sz="1800" b="1" dirty="0" smtClean="0"/>
              <a:t>كلية الآداب</a:t>
            </a:r>
          </a:p>
          <a:p>
            <a:pPr algn="r"/>
            <a:r>
              <a:rPr lang="en-US" sz="1800" b="1" dirty="0" smtClean="0"/>
              <a:t> </a:t>
            </a:r>
            <a:r>
              <a:rPr lang="ar-SA" sz="1800" b="1" dirty="0" smtClean="0"/>
              <a:t>قسم الدراسات الإسلامية</a:t>
            </a:r>
          </a:p>
          <a:p>
            <a:pPr algn="r"/>
            <a:r>
              <a:rPr lang="ar-SA" sz="1800" b="1" dirty="0" smtClean="0"/>
              <a:t>                                                                 المستوى : السابع                    </a:t>
            </a:r>
          </a:p>
          <a:p>
            <a:pPr algn="r"/>
            <a:endParaRPr lang="ar-SA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ثانيا : محتوى المقرر ويشتمل على الموضوعات التالية :</a:t>
            </a:r>
          </a:p>
          <a:p>
            <a:pPr rtl="1"/>
            <a:r>
              <a:rPr lang="ar-SA" dirty="0" smtClean="0"/>
              <a:t>-البحث العلمي : تعريفه وخصائصه ، أنواع البحوث الجامعية ، وأركان البحث وطريقة إعداده وكتابته.</a:t>
            </a:r>
          </a:p>
          <a:p>
            <a:pPr rtl="1">
              <a:buFontTx/>
              <a:buChar char="-"/>
            </a:pPr>
            <a:r>
              <a:rPr lang="ar-SA" dirty="0" smtClean="0"/>
              <a:t>طرق توثيق المعلومات وتدوينها وإخراجها بالشكل النهائي.</a:t>
            </a:r>
          </a:p>
          <a:p>
            <a:pPr rtl="1">
              <a:buFontTx/>
              <a:buChar char="-"/>
            </a:pPr>
            <a:r>
              <a:rPr lang="ar-SA" dirty="0" smtClean="0"/>
              <a:t>التعامل مع الهوامش وتدوين المصادر.</a:t>
            </a:r>
          </a:p>
          <a:p>
            <a:pPr rtl="1">
              <a:buFontTx/>
              <a:buChar char="-"/>
            </a:pPr>
            <a:r>
              <a:rPr lang="ar-SA" dirty="0" smtClean="0"/>
              <a:t>كيفية عمل خاتمة البحث وصياغة نتائجه.</a:t>
            </a:r>
          </a:p>
          <a:p>
            <a:pPr rtl="1">
              <a:buFontTx/>
              <a:buChar char="-"/>
            </a:pPr>
            <a:r>
              <a:rPr lang="ar-SA" dirty="0" smtClean="0"/>
              <a:t>عمل الفهارس والجداول والبيانات التوضيحية وتنظيمها.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ثالثاً: مسوغات المقرر</a:t>
            </a:r>
          </a:p>
          <a:p>
            <a:r>
              <a:rPr lang="ar-SA" dirty="0" smtClean="0"/>
              <a:t>أهمية معرفة الطالب كيفية كتابة البحث العلمي وأصول البحث فيه.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رابعاً: أهداف المقرر</a:t>
            </a:r>
          </a:p>
          <a:p>
            <a:pPr algn="r" rtl="1">
              <a:buFontTx/>
              <a:buChar char="-"/>
            </a:pPr>
            <a:r>
              <a:rPr lang="ar-SA" dirty="0" smtClean="0"/>
              <a:t>يتوقع في نهاية تدريس المقرر أن يكون الطالب قادراً على أن:</a:t>
            </a:r>
          </a:p>
          <a:p>
            <a:pPr algn="r" rtl="1"/>
            <a:r>
              <a:rPr lang="ar-SA" dirty="0" smtClean="0"/>
              <a:t>* يصمم خطة بحث بالاعتماد على المنهجية العلمية.</a:t>
            </a:r>
          </a:p>
          <a:p>
            <a:pPr algn="r" rtl="1"/>
            <a:r>
              <a:rPr lang="ar-SA" dirty="0" smtClean="0"/>
              <a:t>* يكتب بحثاً قائما على الأصول العلمية.</a:t>
            </a:r>
          </a:p>
          <a:p>
            <a:pPr algn="r" rtl="1"/>
            <a:r>
              <a:rPr lang="ar-SA" dirty="0" smtClean="0"/>
              <a:t>* يشرح أهمية البحث العلمي وأثره في تقدم الدول والشعوب.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خامساً: طرائق التدريس والأنشطة المصاحبة</a:t>
            </a:r>
          </a:p>
          <a:p>
            <a:pPr rtl="1">
              <a:buFontTx/>
              <a:buChar char="-"/>
            </a:pPr>
            <a:r>
              <a:rPr lang="ar-SA" dirty="0" smtClean="0"/>
              <a:t>الالقاء والحوار والمناقشة وطرح الموضوعات المستجده للنقاس والبحث فيها.</a:t>
            </a:r>
          </a:p>
          <a:p>
            <a:pPr rtl="1">
              <a:buFontTx/>
              <a:buChar char="-"/>
            </a:pPr>
            <a:r>
              <a:rPr lang="ar-SA" dirty="0" smtClean="0"/>
              <a:t>استخدام الحاسب الآلي وبعض البرامج المساعدة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سادسا </a:t>
            </a:r>
            <a:r>
              <a:rPr lang="ar-SA" dirty="0" smtClean="0"/>
              <a:t>: </a:t>
            </a:r>
            <a:r>
              <a:rPr lang="ar-SA" b="1" dirty="0" smtClean="0"/>
              <a:t>التقويم :</a:t>
            </a:r>
            <a:r>
              <a:rPr lang="ar-SA" dirty="0" smtClean="0"/>
              <a:t> </a:t>
            </a:r>
            <a:br>
              <a:rPr lang="ar-SA" dirty="0" smtClean="0"/>
            </a:br>
            <a:r>
              <a:rPr lang="ar-SA" b="1" dirty="0" smtClean="0"/>
              <a:t>- المشاركة في منتديات الحوار على البلاك بورد.</a:t>
            </a:r>
            <a:br>
              <a:rPr lang="ar-SA" b="1" dirty="0" smtClean="0"/>
            </a:br>
            <a:r>
              <a:rPr lang="ar-SA" b="1" dirty="0" smtClean="0"/>
              <a:t>- حضور المحاضرات المسجلة والمحاضرات المباشرة.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- الاختبارات والواجبات المنزلية  </a:t>
            </a:r>
            <a:br>
              <a:rPr lang="ar-SA" b="1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سابعا</a:t>
            </a:r>
            <a:r>
              <a:rPr lang="ar-SA" dirty="0" smtClean="0"/>
              <a:t> : </a:t>
            </a:r>
            <a:r>
              <a:rPr lang="ar-SA" b="1" dirty="0" smtClean="0"/>
              <a:t>مصادر المقرر ومراجعه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المرجع الرئيس :كتابة البحث العلمي صياغة جديدة، أ. د: عبد الوهاب أبو سليمان.</a:t>
            </a:r>
          </a:p>
          <a:p>
            <a:pPr rtl="1"/>
            <a:r>
              <a:rPr lang="ar-SA" b="1" dirty="0" smtClean="0"/>
              <a:t>المراجع المساعدة :البحث العلمي، د. عبد العزيز الربيعة.</a:t>
            </a:r>
          </a:p>
          <a:p>
            <a:pPr rtl="1"/>
            <a:r>
              <a:rPr lang="ar-SA" b="1" dirty="0" smtClean="0"/>
              <a:t>منهج البحث وتحقيق النصوص  ، د. يحيى وهيب الجبوري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   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الساعات المكتبية:</a:t>
            </a:r>
          </a:p>
          <a:p>
            <a:pPr rtl="1"/>
            <a:r>
              <a:rPr lang="en-US" b="1" dirty="0" smtClean="0"/>
              <a:t> </a:t>
            </a:r>
            <a:r>
              <a:rPr lang="ar-SA" b="1" dirty="0" smtClean="0"/>
              <a:t>الثلاثاء: من الساعة السادسة والنصف حتى الثامنة مساءً.</a:t>
            </a:r>
          </a:p>
          <a:p>
            <a:pPr rtl="1"/>
            <a:r>
              <a:rPr lang="ar-SA" b="1" dirty="0" smtClean="0"/>
              <a:t>الأربعاء: من الساعة السابعة حتى الثامنة والنصف مساءً.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ar-SA" b="1" dirty="0" smtClean="0"/>
              <a:t>اسم المدرس: الدكتور عبد الله محمد أمين العمري.</a:t>
            </a:r>
            <a:br>
              <a:rPr lang="ar-SA" b="1" dirty="0" smtClean="0"/>
            </a:br>
            <a:r>
              <a:rPr lang="ar-SA" b="1" dirty="0" smtClean="0"/>
              <a:t>البريد الالكتروني: </a:t>
            </a:r>
            <a:br>
              <a:rPr lang="ar-SA" b="1" dirty="0" smtClean="0"/>
            </a:br>
            <a:r>
              <a:rPr lang="en-US" b="1" smtClean="0"/>
              <a:t>abalomari</a:t>
            </a:r>
            <a:r>
              <a:rPr lang="ar-SA" b="1" dirty="0" smtClean="0"/>
              <a:t/>
            </a:r>
            <a:br>
              <a:rPr lang="ar-SA" b="1" dirty="0" smtClean="0"/>
            </a:br>
            <a:endParaRPr lang="en-US" b="1" dirty="0" smtClean="0"/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1693</TotalTime>
  <Words>235</Words>
  <Application>Microsoft Office PowerPoint</Application>
  <PresentationFormat>A4 Paper (210x297 mm)‎</PresentationFormat>
  <Paragraphs>39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المحاضرة التمهيدية</vt:lpstr>
      <vt:lpstr>عناصر المحاضرة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124</cp:revision>
  <dcterms:created xsi:type="dcterms:W3CDTF">2009-10-14T19:14:34Z</dcterms:created>
  <dcterms:modified xsi:type="dcterms:W3CDTF">2012-09-13T07:13:30Z</dcterms:modified>
</cp:coreProperties>
</file>