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75" r:id="rId5"/>
    <p:sldId id="259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009900"/>
    <a:srgbClr val="709256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8" y="8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%D8%A7%D9%84%D9%84%D9%87_(%D8%A5%D8%B3%D9%84%D8%A7%D9%85)" TargetMode="External"/><Relationship Id="rId2" Type="http://schemas.openxmlformats.org/officeDocument/2006/relationships/hyperlink" Target="http://ar.wikipedia.org/wiki/%D8%A7%D9%84%D8%AE%D8%A7%D9%84%D9%8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الإيمان باليوم الآخر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الحديث عن الروح، وفيه:</a:t>
            </a:r>
          </a:p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-</a:t>
            </a:r>
            <a:r>
              <a:rPr lang="ar-SA" b="1" dirty="0" smtClean="0">
                <a:solidFill>
                  <a:srgbClr val="AD9968"/>
                </a:solidFill>
                <a:cs typeface="Arial" pitchFamily="34" charset="0"/>
              </a:rPr>
              <a:t>حقيقة الروح</a:t>
            </a:r>
          </a:p>
          <a:p>
            <a:pPr algn="ctr" rtl="1" eaLnBrk="1" hangingPunct="1">
              <a:buFontTx/>
              <a:buChar char="-"/>
            </a:pPr>
            <a:r>
              <a:rPr lang="ar-SA" b="1" dirty="0" smtClean="0">
                <a:solidFill>
                  <a:srgbClr val="AD9968"/>
                </a:solidFill>
                <a:cs typeface="Arial" pitchFamily="34" charset="0"/>
              </a:rPr>
              <a:t>هل الروح قديمة أم مخلوقة؟</a:t>
            </a:r>
          </a:p>
          <a:p>
            <a:pPr algn="ctr" rtl="1" eaLnBrk="1" hangingPunct="1">
              <a:buFontTx/>
              <a:buChar char="-"/>
            </a:pPr>
            <a:r>
              <a:rPr lang="ar-SA" b="1" dirty="0" smtClean="0">
                <a:solidFill>
                  <a:srgbClr val="AD9968"/>
                </a:solidFill>
                <a:cs typeface="Arial" pitchFamily="34" charset="0"/>
              </a:rPr>
              <a:t>هل النفس هي الروح؟</a:t>
            </a:r>
          </a:p>
          <a:p>
            <a:pPr algn="ctr" rtl="1" eaLnBrk="1" hangingPunct="1">
              <a:buFontTx/>
              <a:buChar char="-"/>
            </a:pPr>
            <a:r>
              <a:rPr lang="ar-SA" b="1" dirty="0" smtClean="0">
                <a:solidFill>
                  <a:srgbClr val="AD9968"/>
                </a:solidFill>
                <a:cs typeface="Arial" pitchFamily="34" charset="0"/>
              </a:rPr>
              <a:t>مراتب النفوس.</a:t>
            </a:r>
          </a:p>
          <a:p>
            <a:pPr algn="ctr" rtl="1" eaLnBrk="1" hangingPunct="1">
              <a:buFontTx/>
              <a:buChar char="-"/>
            </a:pPr>
            <a:r>
              <a:rPr lang="ar-SA" b="1" dirty="0" smtClean="0">
                <a:solidFill>
                  <a:srgbClr val="AD9968"/>
                </a:solidFill>
                <a:cs typeface="Arial" pitchFamily="34" charset="0"/>
              </a:rPr>
              <a:t>هل تموت الروح؟</a:t>
            </a: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تمهيد: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الروح </a:t>
            </a:r>
            <a:r>
              <a:rPr lang="ar-SA" sz="2800" b="1" u="sng" dirty="0" smtClean="0">
                <a:hlinkClick r:id="rId2" tooltip="الخالق"/>
              </a:rPr>
              <a:t>خلق</a:t>
            </a:r>
            <a:r>
              <a:rPr lang="ar-SA" sz="2800" b="1" dirty="0" smtClean="0"/>
              <a:t> من أعظم </a:t>
            </a:r>
            <a:r>
              <a:rPr lang="ar-SA" sz="2800" b="1" u="sng" dirty="0" smtClean="0">
                <a:hlinkClick r:id="rId2" tooltip="الخالق"/>
              </a:rPr>
              <a:t>مخلوقات</a:t>
            </a:r>
            <a:r>
              <a:rPr lang="ar-SA" sz="2800" b="1" dirty="0" smtClean="0"/>
              <a:t> </a:t>
            </a:r>
            <a:r>
              <a:rPr lang="ar-SA" sz="2800" b="1" u="sng" dirty="0" smtClean="0">
                <a:hlinkClick r:id="rId3" tooltip="الله (إسلام)"/>
              </a:rPr>
              <a:t>الله</a:t>
            </a:r>
            <a:r>
              <a:rPr lang="ar-SA" sz="2800" b="1" dirty="0" smtClean="0"/>
              <a:t> شرفها </a:t>
            </a:r>
            <a:r>
              <a:rPr lang="ar-SA" sz="2800" b="1" u="sng" dirty="0" smtClean="0">
                <a:hlinkClick r:id="rId3" tooltip="الله (إسلام)"/>
              </a:rPr>
              <a:t>الله</a:t>
            </a:r>
            <a:r>
              <a:rPr lang="ar-SA" sz="2800" b="1" dirty="0" smtClean="0"/>
              <a:t> وكرمها غاية التشريف والتكريم فنسبها لذاته العلية في كتابه </a:t>
            </a:r>
            <a:r>
              <a:rPr lang="ar-SA" sz="2800" b="1" dirty="0" smtClean="0"/>
              <a:t>قال </a:t>
            </a:r>
            <a:r>
              <a:rPr lang="ar-SA" sz="2800" b="1" u="sng" dirty="0" smtClean="0">
                <a:hlinkClick r:id="rId3" tooltip="الله (إسلام)"/>
              </a:rPr>
              <a:t>الله</a:t>
            </a:r>
            <a:r>
              <a:rPr lang="ar-SA" sz="2800" b="1" dirty="0" smtClean="0"/>
              <a:t> تعالى : ﴿فَإِذَا سَوَّيْتُهُ وَنَفَخْتُ فِيهِ مِنْ رُوحِي فَقَعُوا لَهُ سَاجِدِينَ ).</a:t>
            </a:r>
            <a:endParaRPr lang="en-US" sz="2800" dirty="0" smtClean="0"/>
          </a:p>
          <a:p>
            <a:pPr rtl="1"/>
            <a:r>
              <a:rPr lang="ar-SA" sz="2800" b="1" dirty="0" smtClean="0"/>
              <a:t>ومن جلالة وعظمة هذا التشريف لهذا </a:t>
            </a:r>
            <a:r>
              <a:rPr lang="ar-SA" sz="2800" b="1" u="sng" dirty="0" smtClean="0">
                <a:hlinkClick r:id="rId2" tooltip="الخالق"/>
              </a:rPr>
              <a:t>المخلوق</a:t>
            </a:r>
            <a:r>
              <a:rPr lang="ar-SA" sz="2800" b="1" dirty="0" smtClean="0"/>
              <a:t> أن </a:t>
            </a:r>
            <a:r>
              <a:rPr lang="ar-SA" sz="2800" b="1" u="sng" dirty="0" smtClean="0">
                <a:hlinkClick r:id="rId3" tooltip="الله (إسلام)"/>
              </a:rPr>
              <a:t>الله</a:t>
            </a:r>
            <a:r>
              <a:rPr lang="ar-SA" sz="2800" b="1" dirty="0" smtClean="0"/>
              <a:t> اختص بالعلم الكامل بالروح فلا يمكن لأي مخلوق كائن من كان أن يعلم كل العلم عن هذا المخلوق إلا ما أخبر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الله تعالى</a:t>
            </a:r>
            <a:endParaRPr lang="en-US" sz="2800" dirty="0" smtClean="0"/>
          </a:p>
          <a:p>
            <a:pPr rtl="1"/>
            <a:r>
              <a:rPr lang="ar-SA" sz="2800" b="1" dirty="0" smtClean="0"/>
              <a:t>قال </a:t>
            </a:r>
            <a:r>
              <a:rPr lang="ar-SA" sz="2800" b="1" u="sng" dirty="0" smtClean="0">
                <a:hlinkClick r:id="rId3" tooltip="الله (إسلام)"/>
              </a:rPr>
              <a:t>الله</a:t>
            </a:r>
            <a:r>
              <a:rPr lang="ar-SA" sz="2800" b="1" dirty="0" smtClean="0"/>
              <a:t> تعالى : ﴿وَيَسْأَلُونَكَ عَنِ الرُّوحِ قُلِ الرُّوحُ مِنْ أَمْرِ رَبِّي وَمَا أُوتِيتُمْ مِنَ الْعِلْمِ إِلَّا قَلِيلًا ﴾.</a:t>
            </a:r>
            <a:endParaRPr lang="en-US" sz="2800" dirty="0" smtClean="0"/>
          </a:p>
          <a:p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cs typeface="Arial" pitchFamily="34" charset="0"/>
              </a:rPr>
              <a:t/>
            </a:r>
            <a:br>
              <a:rPr lang="ar-SA" sz="3200" b="1" dirty="0" smtClean="0">
                <a:cs typeface="Arial" pitchFamily="34" charset="0"/>
              </a:rPr>
            </a:br>
            <a:r>
              <a:rPr lang="ar-SA" sz="3200" b="1" dirty="0" smtClean="0">
                <a:cs typeface="Arial" pitchFamily="34" charset="0"/>
              </a:rPr>
              <a:t>الحديث عن الروح:</a:t>
            </a:r>
            <a:br>
              <a:rPr lang="ar-SA" sz="3200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 : (ونؤمن بملك الموت ، الموكل بقبض أرواح المؤمنين)</a:t>
            </a:r>
          </a:p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حقيقة الروح: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الروح جسم نوراني علوي، مخالف لماهية الجسم، خفيف حي متحرك، ينفذ في جوهر الأعضاء، ويسري فيها سريان الماء في الورد، والدهن في الزيتون.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وقد أخبر الله بتوفيها وإمساكها وإرسالها، ووصفها بالإخراج والخروج والقبض.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الروح:</a:t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0"/>
            <a:ext cx="9067800" cy="4754563"/>
          </a:xfrm>
        </p:spPr>
        <p:txBody>
          <a:bodyPr/>
          <a:lstStyle/>
          <a:p>
            <a:pPr eaLnBrk="1" hangingPunct="1"/>
            <a:r>
              <a:rPr lang="ar-SA" b="1" dirty="0" smtClean="0">
                <a:cs typeface="Arial" pitchFamily="34" charset="0"/>
              </a:rPr>
              <a:t>قال تعالى:{ الله يتوفى الأنفس حين موتها والتي لم تمت في منامها فيمسك التي قضى عليها الموت ويرسل الأخرى إلى أجل مسمى..}.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وقال تعالى: {ولو ترى إذ الظالمون في غمرات الموت والملائكة باسطوا أيديهم أخرجوا أنفسكم..}.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وقال صلى الله عليه وسلم : ”إن الروح إذا قبض تبعه البصر“.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هل الروح قديمة أم مخلوقة؟</a:t>
            </a:r>
          </a:p>
          <a:p>
            <a:r>
              <a:rPr lang="ar-SA" b="1" dirty="0" smtClean="0">
                <a:cs typeface="Arial" pitchFamily="34" charset="0"/>
              </a:rPr>
              <a:t>أجمعت الرسل عليهم الصلاة والسلام على أن الروح محدثة مخلوقة، مصنوعة </a:t>
            </a:r>
            <a:r>
              <a:rPr lang="ar-SA" b="1" dirty="0" err="1" smtClean="0">
                <a:cs typeface="Arial" pitchFamily="34" charset="0"/>
              </a:rPr>
              <a:t>مربوبة</a:t>
            </a:r>
            <a:r>
              <a:rPr lang="ar-SA" b="1" dirty="0" smtClean="0">
                <a:cs typeface="Arial" pitchFamily="34" charset="0"/>
              </a:rPr>
              <a:t> مدبرة.</a:t>
            </a:r>
          </a:p>
          <a:p>
            <a:r>
              <a:rPr lang="ar-SA" b="1" dirty="0" smtClean="0">
                <a:cs typeface="Arial" pitchFamily="34" charset="0"/>
              </a:rPr>
              <a:t>قال الله تعالى: { الله خالق كل شيء}. ومن قال بأن الروح قديمة استدل بقول الله تعالى: { فإذا سويته ونفخت فيه من روحي} ، والجواب:</a:t>
            </a:r>
          </a:p>
          <a:p>
            <a:r>
              <a:rPr lang="ar-SA" b="1" dirty="0" smtClean="0">
                <a:cs typeface="Arial" pitchFamily="34" charset="0"/>
              </a:rPr>
              <a:t>المضاف إلى الله تعالى نوعان:</a:t>
            </a:r>
            <a:endParaRPr lang="ar-K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1- إضافة صفات لا تقوم بأنفسها كالعلم والقدرة والكلام والسمع والبصر.فهذه إضافة صفة إلى الموصوف </a:t>
            </a:r>
            <a:r>
              <a:rPr lang="ar-SA" b="1" dirty="0" err="1" smtClean="0">
                <a:cs typeface="Arial" pitchFamily="34" charset="0"/>
              </a:rPr>
              <a:t>بها</a:t>
            </a:r>
            <a:r>
              <a:rPr lang="ar-SA" b="1" dirty="0" smtClean="0">
                <a:cs typeface="Arial" pitchFamily="34" charset="0"/>
              </a:rPr>
              <a:t> وهو الله عز وجل.</a:t>
            </a:r>
          </a:p>
          <a:p>
            <a:endParaRPr lang="ar-SA" b="1" dirty="0" smtClean="0">
              <a:cs typeface="Arial" pitchFamily="34" charset="0"/>
            </a:endParaRPr>
          </a:p>
          <a:p>
            <a:r>
              <a:rPr lang="ar-SA" b="1" dirty="0" smtClean="0">
                <a:cs typeface="Arial" pitchFamily="34" charset="0"/>
              </a:rPr>
              <a:t>2- إضافة أعيان منفصلة عنه، كالبيت والناقة والعبد والرسول والروح ، فهذه إضافة مخلوق إلى خالقه، وهي إضافة تقتضي التخصيص والتشريف.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هل النفس هي الروح؟</a:t>
            </a:r>
          </a:p>
          <a:p>
            <a:r>
              <a:rPr lang="ar-SA" b="1" dirty="0" smtClean="0">
                <a:cs typeface="Arial" pitchFamily="34" charset="0"/>
              </a:rPr>
              <a:t>النفس والروح يتحد مدلولهما تارة ويختلف تارة.</a:t>
            </a:r>
          </a:p>
          <a:p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مسميات النفس:</a:t>
            </a:r>
          </a:p>
          <a:p>
            <a:pPr>
              <a:buFontTx/>
              <a:buChar char="-"/>
            </a:pPr>
            <a:r>
              <a:rPr lang="ar-SA" b="1" dirty="0" smtClean="0">
                <a:cs typeface="Arial" pitchFamily="34" charset="0"/>
              </a:rPr>
              <a:t>1- الروح إذا اتصلت بالبدن تسمى نفساً.</a:t>
            </a:r>
          </a:p>
          <a:p>
            <a:pPr>
              <a:buFontTx/>
              <a:buChar char="-"/>
            </a:pPr>
            <a:r>
              <a:rPr lang="ar-SA" b="1" dirty="0" smtClean="0">
                <a:cs typeface="Arial" pitchFamily="34" charset="0"/>
              </a:rPr>
              <a:t>2- وتطلق النفس على الدم ، حيث يقول الفقهاء: أصاب دماً.</a:t>
            </a:r>
          </a:p>
          <a:p>
            <a:r>
              <a:rPr lang="ar-SA" b="1" dirty="0" smtClean="0">
                <a:cs typeface="Arial" pitchFamily="34" charset="0"/>
              </a:rPr>
              <a:t>3- والنفس: العين، يقولون أصابت فلاناً نفس: أي عين.</a:t>
            </a:r>
          </a:p>
          <a:p>
            <a:r>
              <a:rPr lang="ar-SA" b="1" dirty="0" smtClean="0">
                <a:cs typeface="Arial" pitchFamily="34" charset="0"/>
              </a:rPr>
              <a:t>4- والنفس: الذات ، قال تعالى: { فسلموا على أنفسكم}، {فلا </a:t>
            </a:r>
            <a:r>
              <a:rPr lang="ar-SA" b="1" dirty="0" smtClean="0">
                <a:cs typeface="Arial" pitchFamily="34" charset="0"/>
              </a:rPr>
              <a:t>تقتلو</a:t>
            </a:r>
            <a:r>
              <a:rPr lang="ar-SA" b="1" dirty="0" smtClean="0">
                <a:cs typeface="Arial" pitchFamily="34" charset="0"/>
              </a:rPr>
              <a:t>ا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أنفسكم}.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مسميات الروح:</a:t>
            </a:r>
          </a:p>
          <a:p>
            <a:r>
              <a:rPr lang="ar-SA" b="1" dirty="0" smtClean="0">
                <a:cs typeface="Arial" pitchFamily="34" charset="0"/>
              </a:rPr>
              <a:t>1- النفس إذا جردت عن البدن تسمى روحاً.</a:t>
            </a:r>
          </a:p>
          <a:p>
            <a:r>
              <a:rPr lang="ar-SA" b="1" dirty="0" smtClean="0">
                <a:cs typeface="Arial" pitchFamily="34" charset="0"/>
              </a:rPr>
              <a:t>2- تطلق الروح على القرآن، قال تعالى : {وكذلك أوحينا إليك روحاً من أمرنا}.</a:t>
            </a:r>
          </a:p>
          <a:p>
            <a:r>
              <a:rPr lang="ar-SA" b="1" dirty="0" smtClean="0">
                <a:cs typeface="Arial" pitchFamily="34" charset="0"/>
              </a:rPr>
              <a:t>3- والروح جبريل عليه السلام قال تعالى: {نزل به الروح المين}.</a:t>
            </a:r>
          </a:p>
          <a:p>
            <a:r>
              <a:rPr lang="ar-SA" b="1" dirty="0" smtClean="0">
                <a:cs typeface="Arial" pitchFamily="34" charset="0"/>
              </a:rPr>
              <a:t>4- الهواء المتردد في بدن الإنسان.</a:t>
            </a:r>
          </a:p>
          <a:p>
            <a:r>
              <a:rPr lang="ar-SA" b="1" dirty="0" smtClean="0">
                <a:cs typeface="Arial" pitchFamily="34" charset="0"/>
              </a:rPr>
              <a:t>5- القوى التي في البدن: الروح </a:t>
            </a:r>
            <a:r>
              <a:rPr lang="ar-SA" b="1" dirty="0" err="1" smtClean="0">
                <a:cs typeface="Arial" pitchFamily="34" charset="0"/>
              </a:rPr>
              <a:t>الباصر</a:t>
            </a:r>
            <a:r>
              <a:rPr lang="ar-SA" b="1" dirty="0" smtClean="0">
                <a:cs typeface="Arial" pitchFamily="34" charset="0"/>
              </a:rPr>
              <a:t>، الروح السامع.</a:t>
            </a:r>
            <a:endParaRPr lang="en-US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مراتب النفوس:</a:t>
            </a:r>
          </a:p>
          <a:p>
            <a:r>
              <a:rPr lang="ar-SA" b="1" dirty="0" smtClean="0">
                <a:cs typeface="Arial" pitchFamily="34" charset="0"/>
              </a:rPr>
              <a:t>لابن آدم ثلاثة أنفس:</a:t>
            </a:r>
          </a:p>
          <a:p>
            <a:r>
              <a:rPr lang="ar-SA" b="1" dirty="0" smtClean="0">
                <a:cs typeface="Arial" pitchFamily="34" charset="0"/>
              </a:rPr>
              <a:t>الأولى: مطمئنة، قال تعالى: { يا أيتها النفس المطمئنة}.</a:t>
            </a:r>
          </a:p>
          <a:p>
            <a:r>
              <a:rPr lang="ar-SA" b="1" dirty="0" smtClean="0">
                <a:cs typeface="Arial" pitchFamily="34" charset="0"/>
              </a:rPr>
              <a:t>الثانية : لوامة، قال تعالى : { ولا أقسم بالنفس اللوامة}.</a:t>
            </a:r>
          </a:p>
          <a:p>
            <a:r>
              <a:rPr lang="ar-SA" b="1" dirty="0" smtClean="0">
                <a:cs typeface="Arial" pitchFamily="34" charset="0"/>
              </a:rPr>
              <a:t>الثالثة : الأمارة، قال تعالى : { إن النفس لأمارة بالسوء}.</a:t>
            </a:r>
          </a:p>
          <a:p>
            <a:r>
              <a:rPr lang="ar-SA" b="1" dirty="0" smtClean="0">
                <a:cs typeface="Arial" pitchFamily="34" charset="0"/>
              </a:rPr>
              <a:t>والتحقيق أنها نفس واحدة، فهي أمارة بالسوء، فإذا عارضها الإيمان صارت لوامة، فإذا قوي الإيمان صارت مطمئنة.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الحديث عن الروح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هل تموت الروح؟</a:t>
            </a:r>
          </a:p>
          <a:p>
            <a:r>
              <a:rPr lang="ar-SA" b="1" dirty="0" smtClean="0"/>
              <a:t>الصواب : أن موت النفوس هو مفارقتها لأجسادها، وخروجها عنها، فإن أريد بموتها هذا القدر ، فهي ذائقة الموت، وإن أريد أنها تفنى وتعدم بالكلية، فهي لا تموت بهذا الاعتبار، بل هي باقية بعد خلقها في نعيم أو عذاب.</a:t>
            </a:r>
          </a:p>
          <a:p>
            <a:r>
              <a:rPr lang="ar-SA" b="1" dirty="0" smtClean="0"/>
              <a:t>قال تعالى: { لا يذوقون فيها الموت إلا الموتة الأولى}، وتلك الموتة هي مفارقة الروح الجسد.</a:t>
            </a:r>
            <a:endParaRPr lang="ar-K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598</Words>
  <Application>Microsoft Office PowerPoint</Application>
  <PresentationFormat>A4 Paper (210x297 mm)</PresentationFormat>
  <Paragraphs>70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عنوان المحاضرة</vt:lpstr>
      <vt:lpstr>عناصر المحاضرة</vt:lpstr>
      <vt:lpstr>تمهيد:</vt:lpstr>
      <vt:lpstr> الحديث عن الروح:  </vt:lpstr>
      <vt:lpstr>الحديث عن الروح: </vt:lpstr>
      <vt:lpstr>الحديث عن الروح :</vt:lpstr>
      <vt:lpstr>الحديث عن الروح :</vt:lpstr>
      <vt:lpstr>الحديث عن الروح :</vt:lpstr>
      <vt:lpstr>الحديث عن الروح :</vt:lpstr>
      <vt:lpstr>الحديث عن الروح :</vt:lpstr>
      <vt:lpstr>الحديث عن الروح 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حnader darawsheh</dc:creator>
  <cp:lastModifiedBy>kfu</cp:lastModifiedBy>
  <cp:revision>143</cp:revision>
  <dcterms:created xsi:type="dcterms:W3CDTF">2009-10-14T19:14:34Z</dcterms:created>
  <dcterms:modified xsi:type="dcterms:W3CDTF">2012-02-27T08:53:17Z</dcterms:modified>
</cp:coreProperties>
</file>