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98" r:id="rId5"/>
    <p:sldId id="297" r:id="rId6"/>
    <p:sldId id="295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800" y="28956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أهداف المقرر ومحتواه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800600"/>
          </a:xfrm>
        </p:spPr>
        <p:txBody>
          <a:bodyPr/>
          <a:lstStyle/>
          <a:p>
            <a:pPr rtl="1"/>
            <a:r>
              <a:rPr lang="ar-SA" sz="3100" dirty="0" smtClean="0"/>
              <a:t> </a:t>
            </a:r>
          </a:p>
          <a:p>
            <a:pPr rtl="1"/>
            <a:r>
              <a:rPr lang="ar-SA" sz="3100" b="1" u="sng" dirty="0" smtClean="0"/>
              <a:t>أولا : أهدافه .</a:t>
            </a:r>
          </a:p>
          <a:p>
            <a:pPr rtl="1"/>
            <a:endParaRPr lang="ar-SA" sz="3100" b="1" u="sng" dirty="0" smtClean="0"/>
          </a:p>
          <a:p>
            <a:pPr rtl="1"/>
            <a:r>
              <a:rPr lang="ar-SA" sz="3100" dirty="0" smtClean="0"/>
              <a:t>         يهدف هذا المقرَّر إلى تزويد كل من الطالب والطالبة القدرة على :-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100" dirty="0" smtClean="0"/>
              <a:t>قراءَة الأحاديث النبوية الشريفة قراءَة سليمة ؛ خالية من اللحن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100" dirty="0" smtClean="0"/>
              <a:t>شرح غريب ألفاظ الأحاديث النبوية الشريفة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100" dirty="0" smtClean="0"/>
              <a:t>تحليل جملة مختارة من الأحاديث النبوية الشريفة المتعلقة بالأحكام الشرعية للنكاح ، والطلاق ، وأمور هامَّة أخرى .</a:t>
            </a:r>
          </a:p>
          <a:p>
            <a:pPr rtl="1"/>
            <a:endParaRPr lang="ar-SA" sz="3100" b="1" u="sng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46237"/>
            <a:ext cx="8915400" cy="4525963"/>
          </a:xfrm>
        </p:spPr>
        <p:txBody>
          <a:bodyPr/>
          <a:lstStyle/>
          <a:p>
            <a:pPr rtl="1"/>
            <a:endParaRPr lang="ar-SA" sz="2800" b="1" u="sng" dirty="0" smtClean="0"/>
          </a:p>
          <a:p>
            <a:pPr rtl="1"/>
            <a:r>
              <a:rPr lang="ar-SA" sz="2800" b="1" u="sng" dirty="0" smtClean="0"/>
              <a:t>ثانيا : محتواه . </a:t>
            </a:r>
          </a:p>
          <a:p>
            <a:pPr algn="justLow" rtl="1"/>
            <a:r>
              <a:rPr lang="ar-SA" sz="2800" dirty="0" smtClean="0"/>
              <a:t>       يحتوي هذا المقرَّر على دراسات لجملة مختارة من الأحاديث النبوية الشريفة الواردة في كتب : النكاح ، والطلاق ، والجامع ؛ التي اشتمل </a:t>
            </a:r>
            <a:r>
              <a:rPr lang="ar-SA" sz="3000" dirty="0" smtClean="0"/>
              <a:t>عليها مؤلَّف : (بلوغ المرام ) لأبي الفضل ؛ شهاب الدين ؛ أحمد بن علي بن حجر العسقلاني ؛ المتوفى عام (852هـ).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371600"/>
            <a:ext cx="9182100" cy="4800600"/>
          </a:xfrm>
        </p:spPr>
        <p:txBody>
          <a:bodyPr/>
          <a:lstStyle/>
          <a:p>
            <a:pPr algn="justLow" rtl="1"/>
            <a:r>
              <a:rPr lang="ar-SA" sz="3000" b="1" u="sng" dirty="0" smtClean="0"/>
              <a:t>المرجع الرئيس </a:t>
            </a:r>
            <a:r>
              <a:rPr lang="ar-SA" sz="3000" b="1" dirty="0" smtClean="0"/>
              <a:t>:</a:t>
            </a:r>
          </a:p>
          <a:p>
            <a:pPr algn="justLow" rtl="1"/>
            <a:r>
              <a:rPr lang="ar-SA" sz="3000" b="1" dirty="0" smtClean="0"/>
              <a:t> </a:t>
            </a:r>
            <a:r>
              <a:rPr lang="ar-SA" sz="3000" b="1" dirty="0" smtClean="0"/>
              <a:t>  </a:t>
            </a:r>
            <a:r>
              <a:rPr lang="ar-SA" sz="3000" dirty="0" smtClean="0"/>
              <a:t>سبل السلام شرح بلوغ المرام ، تأليف : محمد بن إسماعيل الأمير     </a:t>
            </a:r>
            <a:r>
              <a:rPr lang="ar-SA" sz="3000" dirty="0" err="1" smtClean="0"/>
              <a:t>الصنعاني</a:t>
            </a:r>
            <a:r>
              <a:rPr lang="ar-SA" sz="3000" dirty="0" smtClean="0"/>
              <a:t> ؛ المتوفى عام ( 1182هـ ) . </a:t>
            </a:r>
          </a:p>
          <a:p>
            <a:pPr algn="justLow" rtl="1"/>
            <a:r>
              <a:rPr lang="ar-SA" sz="3000" b="1" u="sng" dirty="0" smtClean="0"/>
              <a:t>المراجع المساعدة :</a:t>
            </a:r>
          </a:p>
          <a:p>
            <a:pPr marL="514350" indent="-514350" algn="justLow" rtl="1"/>
            <a:r>
              <a:rPr lang="ar-SA" sz="3000" dirty="0" smtClean="0"/>
              <a:t> - فتح الباري شرح صحيح البخاري ؛ لابن حجر العسقلاني .</a:t>
            </a:r>
          </a:p>
          <a:p>
            <a:pPr marL="514350" indent="-514350" algn="justLow" rtl="1"/>
            <a:r>
              <a:rPr lang="ar-SA" sz="3000" dirty="0" smtClean="0"/>
              <a:t> - المنهاج شرح صحيح مسلم بن الحجاج ؛ للنووي .</a:t>
            </a:r>
          </a:p>
          <a:p>
            <a:pPr marL="514350" indent="-514350" algn="justLow" rtl="1"/>
            <a:r>
              <a:rPr lang="ar-SA" sz="3000" dirty="0" smtClean="0"/>
              <a:t> - نيل </a:t>
            </a:r>
            <a:r>
              <a:rPr lang="ar-SA" sz="3000" dirty="0" err="1" smtClean="0"/>
              <a:t>الأوطار</a:t>
            </a:r>
            <a:r>
              <a:rPr lang="ar-SA" sz="3000" dirty="0" smtClean="0"/>
              <a:t> شرح منتقى الأخبار ؛ </a:t>
            </a:r>
            <a:r>
              <a:rPr lang="ar-SA" sz="3000" dirty="0" err="1" smtClean="0"/>
              <a:t>للشوكاني</a:t>
            </a:r>
            <a:r>
              <a:rPr lang="ar-SA" sz="3000" dirty="0" smtClean="0"/>
              <a:t> .</a:t>
            </a:r>
          </a:p>
          <a:p>
            <a:pPr marL="514350" indent="-514350" algn="justLow" rtl="1"/>
            <a:r>
              <a:rPr lang="ar-SA" sz="3000" b="1" u="sng" dirty="0" smtClean="0"/>
              <a:t>المواقع الإلكترونية </a:t>
            </a:r>
            <a:r>
              <a:rPr lang="ar-SA" sz="3000" dirty="0" smtClean="0"/>
              <a:t>:</a:t>
            </a:r>
          </a:p>
          <a:p>
            <a:pPr marL="514350" indent="-514350" algn="justLow" rtl="1"/>
            <a:r>
              <a:rPr lang="ar-SA" sz="3000" dirty="0" smtClean="0"/>
              <a:t>موقع المكتبة الشاملة  ــ موقع شبكة السنة النبوية وعلومها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2331</TotalTime>
  <Words>247</Words>
  <Application>Microsoft Office PowerPoint</Application>
  <PresentationFormat>A4 Paper (210x297 mm)‎</PresentationFormat>
  <Paragraphs>47</Paragraphs>
  <Slides>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المحاضرة التمهيدية</vt:lpstr>
      <vt:lpstr>أهداف المقرر ومحتواه</vt:lpstr>
      <vt:lpstr>الشريحة 4</vt:lpstr>
      <vt:lpstr>المراجع والمصادر التعليمية</vt:lpstr>
      <vt:lpstr>توزيع الدرجات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174</cp:revision>
  <dcterms:created xsi:type="dcterms:W3CDTF">2009-10-14T19:14:34Z</dcterms:created>
  <dcterms:modified xsi:type="dcterms:W3CDTF">2012-02-03T19:08:57Z</dcterms:modified>
</cp:coreProperties>
</file>