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59" r:id="rId5"/>
    <p:sldId id="287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4" d="100"/>
          <a:sy n="74" d="100"/>
        </p:scale>
        <p:origin x="-222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دراسة الأسانيد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الكتاب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الخطة الدراسية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ctr" rtl="1"/>
            <a:endParaRPr lang="ar-SA" b="1" dirty="0" smtClean="0"/>
          </a:p>
          <a:p>
            <a:pPr algn="ctr" rtl="1"/>
            <a:r>
              <a:rPr lang="ar-SA" b="1" dirty="0" smtClean="0"/>
              <a:t>اسم المقرر </a:t>
            </a:r>
          </a:p>
          <a:p>
            <a:pPr algn="ctr" rtl="1"/>
            <a:r>
              <a:rPr lang="ar-SA" b="1" dirty="0" smtClean="0"/>
              <a:t>دراسة الأسانيد</a:t>
            </a:r>
            <a:r>
              <a:rPr lang="ar-KW" b="1" dirty="0" smtClean="0"/>
              <a:t> </a:t>
            </a:r>
            <a:endParaRPr lang="en-US" dirty="0" smtClean="0"/>
          </a:p>
          <a:p>
            <a:pPr algn="ctr" rtl="1"/>
            <a:r>
              <a:rPr lang="ar-SA" b="1" dirty="0" smtClean="0"/>
              <a:t>الكتاب المقرر </a:t>
            </a:r>
          </a:p>
          <a:p>
            <a:pPr algn="ctr" rtl="1"/>
            <a:r>
              <a:rPr lang="ar-SA" b="1" dirty="0" smtClean="0"/>
              <a:t>أصول التخريج ودراسة الأسانيد</a:t>
            </a:r>
            <a:endParaRPr lang="en-US" dirty="0" smtClean="0"/>
          </a:p>
          <a:p>
            <a:pPr algn="ctr" rtl="1"/>
            <a:r>
              <a:rPr lang="ar-SA" dirty="0" smtClean="0"/>
              <a:t>المؤلف</a:t>
            </a:r>
            <a:endParaRPr lang="en-US" dirty="0" smtClean="0"/>
          </a:p>
          <a:p>
            <a:pPr algn="ctr" rtl="1"/>
            <a:r>
              <a:rPr lang="ar-KW" b="1" dirty="0" smtClean="0"/>
              <a:t>الدكتور محمود الطحان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-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00200"/>
            <a:ext cx="7315199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59</Words>
  <Application>Microsoft Office PowerPoint</Application>
  <PresentationFormat>A4 Paper (210x297 mm)‎</PresentationFormat>
  <Paragraphs>31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 المحاضرة التمهيدية</vt:lpstr>
      <vt:lpstr>عناصر المحاضرة</vt:lpstr>
      <vt:lpstr>مقدمة:</vt:lpstr>
      <vt:lpstr>-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98</cp:revision>
  <dcterms:created xsi:type="dcterms:W3CDTF">2009-10-14T19:14:34Z</dcterms:created>
  <dcterms:modified xsi:type="dcterms:W3CDTF">2012-01-28T17:23:23Z</dcterms:modified>
</cp:coreProperties>
</file>