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13" r:id="rId4"/>
    <p:sldId id="314" r:id="rId5"/>
    <p:sldId id="315" r:id="rId6"/>
    <p:sldId id="316" r:id="rId7"/>
    <p:sldId id="309" r:id="rId8"/>
    <p:sldId id="310" r:id="rId9"/>
    <p:sldId id="311" r:id="rId10"/>
    <p:sldId id="312" r:id="rId11"/>
    <p:sldId id="267" r:id="rId12"/>
    <p:sldId id="296" r:id="rId13"/>
    <p:sldId id="297" r:id="rId14"/>
    <p:sldId id="301" r:id="rId15"/>
    <p:sldId id="303" r:id="rId16"/>
    <p:sldId id="304" r:id="rId17"/>
    <p:sldId id="305" r:id="rId18"/>
    <p:sldId id="306" r:id="rId19"/>
    <p:sldId id="308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4" d="100"/>
          <a:sy n="74" d="100"/>
        </p:scale>
        <p:origin x="-22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دراسة الأسانيد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8305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92228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915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124200"/>
            <a:ext cx="88392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2003134"/>
            <a:ext cx="8915400" cy="372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533400"/>
            <a:ext cx="63341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226482"/>
            <a:ext cx="8915400" cy="327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57200"/>
            <a:ext cx="60007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133599"/>
            <a:ext cx="8915400" cy="266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533399"/>
            <a:ext cx="30099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8915400" cy="2834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04800"/>
            <a:ext cx="4381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1600200"/>
            <a:ext cx="8839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1"/>
            <a:ext cx="876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729026"/>
            <a:ext cx="8915400" cy="426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04800"/>
            <a:ext cx="59626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9812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2971800"/>
            <a:ext cx="89916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80999"/>
            <a:ext cx="46863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917475"/>
            <a:ext cx="8915400" cy="389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9220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0"/>
            <a:ext cx="6362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82296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1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399"/>
            <a:ext cx="8972550" cy="388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760761"/>
            <a:ext cx="8915400" cy="420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5629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362200"/>
            <a:ext cx="8915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83248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695890"/>
            <a:ext cx="8915400" cy="233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37</Words>
  <Application>Microsoft Office PowerPoint</Application>
  <PresentationFormat>A4 Paper (210x297 mm)‎</PresentationFormat>
  <Paragraphs>20</Paragraphs>
  <Slides>20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 المحاضرة الأولى</vt:lpstr>
      <vt:lpstr> </vt:lpstr>
      <vt:lpstr>الشريحة 4</vt:lpstr>
      <vt:lpstr>-</vt:lpstr>
      <vt:lpstr>-</vt:lpstr>
      <vt:lpstr>الشريحة 7</vt:lpstr>
      <vt:lpstr>الشريحة 8</vt:lpstr>
      <vt:lpstr>الشريحة 9</vt:lpstr>
      <vt:lpstr>الشريحة 10</vt:lpstr>
      <vt:lpstr>عناصر المحاضرة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98</cp:revision>
  <dcterms:created xsi:type="dcterms:W3CDTF">2009-10-14T19:14:34Z</dcterms:created>
  <dcterms:modified xsi:type="dcterms:W3CDTF">2012-01-28T17:24:26Z</dcterms:modified>
</cp:coreProperties>
</file>