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7" r:id="rId4"/>
    <p:sldId id="259" r:id="rId5"/>
    <p:sldId id="287" r:id="rId6"/>
    <p:sldId id="300" r:id="rId7"/>
    <p:sldId id="290" r:id="rId8"/>
    <p:sldId id="297" r:id="rId9"/>
    <p:sldId id="298" r:id="rId10"/>
    <p:sldId id="295" r:id="rId11"/>
    <p:sldId id="301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2298" y="-109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فقه </a:t>
            </a:r>
            <a:r>
              <a:rPr lang="ar-SA" sz="4400" b="1" dirty="0" err="1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المواريث </a:t>
            </a:r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(2</a:t>
            </a:r>
            <a:r>
              <a:rPr lang="ar-SA" sz="3200" b="1" dirty="0" err="1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)</a:t>
            </a:r>
            <a:endParaRPr lang="ar-SA" sz="32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 منير عبد الله </a:t>
            </a:r>
            <a:r>
              <a:rPr lang="ar-SA" sz="2800" b="1" dirty="0" err="1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خضير</a:t>
            </a:r>
            <a:endParaRPr lang="ar-SA" sz="2800" b="1" dirty="0" smtClean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التمهيدية</a:t>
            </a:r>
            <a:endParaRPr lang="en-US" b="1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429000"/>
          </a:xfrm>
        </p:spPr>
        <p:txBody>
          <a:bodyPr/>
          <a:lstStyle/>
          <a:p>
            <a:pPr marL="742950" indent="-742950" rtl="1" eaLnBrk="1" hangingPunct="1">
              <a:buFont typeface="+mj-lt"/>
              <a:buAutoNum type="arabicParenR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وصف المقرر.</a:t>
            </a:r>
          </a:p>
          <a:p>
            <a:pPr marL="742950" indent="-742950" rtl="1" eaLnBrk="1" hangingPunct="1">
              <a:buFont typeface="+mj-lt"/>
              <a:buAutoNum type="arabicParenR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محتوى المقرر.</a:t>
            </a:r>
          </a:p>
          <a:p>
            <a:pPr marL="742950" indent="-742950" rtl="1" eaLnBrk="1" hangingPunct="1">
              <a:buFont typeface="+mj-lt"/>
              <a:buAutoNum type="arabicParenR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أهداف المقرر.</a:t>
            </a:r>
          </a:p>
          <a:p>
            <a:pPr marL="742950" indent="-742950" rtl="1" eaLnBrk="1" hangingPunct="1">
              <a:buFont typeface="+mj-lt"/>
              <a:buAutoNum type="arabicParenR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التعليمية.</a:t>
            </a:r>
          </a:p>
          <a:p>
            <a:pPr marL="742950" indent="-742950" rtl="1" eaLnBrk="1" hangingPunct="1">
              <a:buFont typeface="+mj-lt"/>
              <a:buAutoNum type="arabicParenR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توزيع الدرجات.</a:t>
            </a:r>
          </a:p>
          <a:p>
            <a:pPr marL="742950" indent="-742950" rtl="1" eaLnBrk="1" hangingPunct="1">
              <a:buFont typeface="+mj-lt"/>
              <a:buAutoNum type="arabicParenR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جدول الساعات المكتبية.</a:t>
            </a:r>
          </a:p>
          <a:p>
            <a:pPr marL="742950" indent="-742950" rtl="1" eaLnBrk="1" hangingPunct="1">
              <a:buFont typeface="+mj-lt"/>
              <a:buAutoNum type="arabicParenR"/>
            </a:pPr>
            <a:endParaRPr lang="ar-SA" sz="40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rtl="1"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1)وصف المقرر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752601"/>
            <a:ext cx="8534400" cy="34470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1" algn="just"/>
            <a:r>
              <a:rPr lang="ar-SA" sz="2400" b="1" dirty="0" smtClean="0"/>
              <a:t>	</a:t>
            </a:r>
            <a:r>
              <a:rPr lang="ar-SA" sz="4000" b="1" dirty="0" smtClean="0"/>
              <a:t>-اسم المقرر    : فقه </a:t>
            </a:r>
            <a:r>
              <a:rPr lang="ar-SA" sz="4000" b="1" dirty="0" err="1" smtClean="0"/>
              <a:t>المواريث </a:t>
            </a:r>
            <a:r>
              <a:rPr lang="ar-SA" sz="4000" b="1" dirty="0" smtClean="0"/>
              <a:t>(2</a:t>
            </a:r>
            <a:r>
              <a:rPr lang="ar-SA" sz="4000" b="1" dirty="0" err="1" smtClean="0"/>
              <a:t>)</a:t>
            </a:r>
            <a:r>
              <a:rPr lang="ar-SA" sz="4000" b="1" dirty="0" smtClean="0"/>
              <a:t>         </a:t>
            </a:r>
          </a:p>
          <a:p>
            <a:pPr algn="just"/>
            <a:r>
              <a:rPr lang="ar-SA" sz="4000" b="1" dirty="0" smtClean="0"/>
              <a:t>	-رمز المقرر   :   1314-740            </a:t>
            </a:r>
          </a:p>
          <a:p>
            <a:pPr algn="just"/>
            <a:r>
              <a:rPr lang="ar-SA" sz="4000" b="1" dirty="0" smtClean="0"/>
              <a:t>	-طبيعة المقرر : نظري.</a:t>
            </a:r>
          </a:p>
          <a:p>
            <a:pPr algn="just"/>
            <a:r>
              <a:rPr lang="ar-SA" sz="4000" b="1" dirty="0" smtClean="0"/>
              <a:t>	-عدد الساعات : ساعتان.            </a:t>
            </a:r>
          </a:p>
          <a:p>
            <a:pPr algn="just"/>
            <a:r>
              <a:rPr lang="ar-SA" sz="4000" b="1" dirty="0" smtClean="0"/>
              <a:t>	-لغة التدريس  : العربية.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2)محتوى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191000"/>
          </a:xfrm>
        </p:spPr>
        <p:txBody>
          <a:bodyPr/>
          <a:lstStyle/>
          <a:p>
            <a:pPr marL="514350" indent="-514350" algn="just" rtl="1">
              <a:buFont typeface="+mj-lt"/>
              <a:buAutoNum type="arabicParenR"/>
            </a:pPr>
            <a:r>
              <a:rPr lang="ar-SA" b="1" dirty="0" smtClean="0"/>
              <a:t>تصحيح </a:t>
            </a:r>
            <a:r>
              <a:rPr lang="ar-SA" b="1" dirty="0" err="1" smtClean="0"/>
              <a:t>المسائل.</a:t>
            </a:r>
            <a:r>
              <a:rPr lang="ar-SA" b="1" dirty="0" smtClean="0"/>
              <a:t> 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ar-SA" b="1" dirty="0" err="1" smtClean="0"/>
              <a:t>الردّ.</a:t>
            </a:r>
            <a:r>
              <a:rPr lang="ar-SA" b="1" dirty="0" smtClean="0"/>
              <a:t> 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ar-SA" b="1" dirty="0" smtClean="0"/>
              <a:t>قسمة </a:t>
            </a:r>
            <a:r>
              <a:rPr lang="ar-SA" b="1" dirty="0" err="1" smtClean="0"/>
              <a:t>التركات.</a:t>
            </a:r>
            <a:r>
              <a:rPr lang="ar-SA" b="1" dirty="0" smtClean="0"/>
              <a:t> 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ar-SA" b="1" dirty="0" smtClean="0"/>
              <a:t>توريث ذوي </a:t>
            </a:r>
            <a:r>
              <a:rPr lang="ar-SA" b="1" dirty="0" err="1" smtClean="0"/>
              <a:t>الأرحام.</a:t>
            </a:r>
            <a:r>
              <a:rPr lang="ar-SA" b="1" dirty="0" smtClean="0"/>
              <a:t> 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ar-SA" b="1" dirty="0" smtClean="0"/>
              <a:t>طرق توريث ذوي </a:t>
            </a:r>
            <a:r>
              <a:rPr lang="ar-SA" b="1" dirty="0" err="1" smtClean="0"/>
              <a:t>الأرحام.</a:t>
            </a:r>
            <a:r>
              <a:rPr lang="ar-SA" b="1" dirty="0" smtClean="0"/>
              <a:t> 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ar-SA" b="1" dirty="0" smtClean="0"/>
              <a:t>توريث </a:t>
            </a:r>
            <a:r>
              <a:rPr lang="ar-SA" b="1" dirty="0" err="1" smtClean="0"/>
              <a:t>الخنثى.</a:t>
            </a:r>
            <a:r>
              <a:rPr lang="ar-SA" b="1" dirty="0" smtClean="0"/>
              <a:t> 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ar-SA" b="1" dirty="0" smtClean="0"/>
              <a:t>توريث </a:t>
            </a:r>
            <a:r>
              <a:rPr lang="ar-SA" b="1" dirty="0" err="1" smtClean="0"/>
              <a:t>المفقود.</a:t>
            </a:r>
            <a:r>
              <a:rPr lang="ar-SA" b="1" dirty="0" smtClean="0"/>
              <a:t> </a:t>
            </a: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ar-SA" b="1" dirty="0" err="1" smtClean="0">
                <a:solidFill>
                  <a:srgbClr val="C00000"/>
                </a:solidFill>
                <a:cs typeface="Arial" pitchFamily="34" charset="0"/>
              </a:rPr>
              <a:t>تابع </a:t>
            </a:r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- محتوى المقرر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 rtl="1">
              <a:buFont typeface="+mj-lt"/>
              <a:buAutoNum type="arabicParenR"/>
            </a:pPr>
            <a:r>
              <a:rPr lang="ar-SA" b="1" dirty="0" smtClean="0"/>
              <a:t>توريث </a:t>
            </a:r>
            <a:r>
              <a:rPr lang="ar-SA" b="1" dirty="0" err="1" smtClean="0"/>
              <a:t>الحمل.</a:t>
            </a:r>
            <a:r>
              <a:rPr lang="ar-SA" b="1" dirty="0" smtClean="0"/>
              <a:t> 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ar-SA" b="1" dirty="0" err="1" smtClean="0"/>
              <a:t>المناسخة.</a:t>
            </a:r>
            <a:r>
              <a:rPr lang="ar-SA" b="1" dirty="0" smtClean="0"/>
              <a:t> 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ar-SA" b="1" dirty="0" smtClean="0"/>
              <a:t>توريث الغرقى </a:t>
            </a:r>
            <a:r>
              <a:rPr lang="ar-SA" b="1" dirty="0" err="1" smtClean="0"/>
              <a:t>والحرقى</a:t>
            </a:r>
            <a:r>
              <a:rPr lang="ar-SA" b="1" dirty="0" smtClean="0"/>
              <a:t> </a:t>
            </a:r>
            <a:r>
              <a:rPr lang="ar-SA" b="1" dirty="0" err="1" smtClean="0"/>
              <a:t>والهدمى.</a:t>
            </a:r>
            <a:r>
              <a:rPr lang="ar-SA" b="1" dirty="0" smtClean="0"/>
              <a:t> 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ar-SA" b="1" dirty="0" smtClean="0"/>
              <a:t>توريث أهل الملل ومختلف </a:t>
            </a:r>
            <a:r>
              <a:rPr lang="ar-SA" b="1" dirty="0" err="1" smtClean="0"/>
              <a:t>الدار.</a:t>
            </a:r>
            <a:r>
              <a:rPr lang="ar-SA" b="1" dirty="0" smtClean="0"/>
              <a:t> 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ar-SA" b="1" dirty="0" smtClean="0"/>
              <a:t>توريث </a:t>
            </a:r>
            <a:r>
              <a:rPr lang="ar-SA" b="1" dirty="0" err="1" smtClean="0"/>
              <a:t>المطلّقة.</a:t>
            </a:r>
            <a:r>
              <a:rPr lang="ar-SA" b="1" dirty="0" smtClean="0"/>
              <a:t> 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ar-SA" b="1" dirty="0" smtClean="0"/>
              <a:t>حلّ مسائل تطبيقية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ar-SA" b="1" dirty="0" smtClean="0"/>
              <a:t>مراجعة.</a:t>
            </a:r>
            <a:endParaRPr lang="ar-SA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3)أهداف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3733800"/>
          </a:xfrm>
        </p:spPr>
        <p:txBody>
          <a:bodyPr/>
          <a:lstStyle/>
          <a:p>
            <a:pPr algn="just" rtl="1">
              <a:buNone/>
            </a:pPr>
            <a:r>
              <a:rPr lang="ar-SA" sz="2800" b="1" dirty="0" smtClean="0"/>
              <a:t>		</a:t>
            </a:r>
          </a:p>
          <a:p>
            <a:pPr algn="just" rtl="1">
              <a:buNone/>
            </a:pPr>
            <a:r>
              <a:rPr lang="ar-SA" sz="2800" b="1" dirty="0" smtClean="0"/>
              <a:t>	</a:t>
            </a: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304800" y="1676400"/>
            <a:ext cx="9067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4000" b="1" dirty="0" smtClean="0"/>
              <a:t>1-بيان أهمية علم المواريث.</a:t>
            </a:r>
          </a:p>
          <a:p>
            <a:pPr algn="just"/>
            <a:r>
              <a:rPr lang="ar-SA" sz="4000" b="1" dirty="0" smtClean="0"/>
              <a:t>2-بيان حكمة الله تعالى في مشروعية الإرث.</a:t>
            </a:r>
          </a:p>
          <a:p>
            <a:pPr algn="just"/>
            <a:r>
              <a:rPr lang="ar-SA" sz="4000" b="1" dirty="0" smtClean="0"/>
              <a:t>3-تقسيم المواريث على أصحابها. </a:t>
            </a:r>
          </a:p>
          <a:p>
            <a:pPr algn="just"/>
            <a:r>
              <a:rPr lang="ar-SA" sz="4000" b="1" dirty="0" smtClean="0"/>
              <a:t>4-حلّ مسائل الفرائض بأسلوب عصري.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/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4)المراجع والمصادر التعليمية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600200"/>
            <a:ext cx="8305800" cy="34778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400" b="1" dirty="0" smtClean="0"/>
              <a:t>	</a:t>
            </a:r>
            <a:r>
              <a:rPr lang="ar-SA" sz="2800" b="1" dirty="0" smtClean="0">
                <a:solidFill>
                  <a:srgbClr val="009900"/>
                </a:solidFill>
              </a:rPr>
              <a:t>-المرجع الرئيس: </a:t>
            </a:r>
          </a:p>
          <a:p>
            <a:pPr algn="just"/>
            <a:r>
              <a:rPr lang="ar-SA" sz="4000" b="1" dirty="0" smtClean="0"/>
              <a:t>كتاب الوجيز في الفرائض، </a:t>
            </a:r>
            <a:r>
              <a:rPr lang="ar-SA" sz="4000" b="1" dirty="0" err="1" smtClean="0"/>
              <a:t>د</a:t>
            </a:r>
            <a:r>
              <a:rPr lang="ar-SA" sz="4000" b="1" dirty="0" smtClean="0"/>
              <a:t>. عبد الرحيم بن إبراهيم </a:t>
            </a:r>
            <a:r>
              <a:rPr lang="ar-SA" sz="4000" b="1" dirty="0" err="1" smtClean="0"/>
              <a:t>الهاشم</a:t>
            </a:r>
            <a:r>
              <a:rPr lang="ar-SA" sz="4000" b="1" dirty="0" smtClean="0"/>
              <a:t>، ط2، 1423هـ، دار ابن </a:t>
            </a:r>
            <a:r>
              <a:rPr lang="ar-SA" sz="4000" b="1" dirty="0" err="1" smtClean="0"/>
              <a:t>الجوزي</a:t>
            </a:r>
            <a:r>
              <a:rPr lang="ar-SA" sz="4000" b="1" dirty="0" smtClean="0"/>
              <a:t>، </a:t>
            </a:r>
            <a:r>
              <a:rPr lang="ar-SA" sz="4000" b="1" dirty="0" err="1" smtClean="0"/>
              <a:t>الدمام</a:t>
            </a:r>
            <a:r>
              <a:rPr lang="ar-SA" sz="4000" b="1" dirty="0" smtClean="0"/>
              <a:t>.</a:t>
            </a:r>
          </a:p>
          <a:p>
            <a:pPr lvl="0"/>
            <a:endParaRPr lang="ar-SA" b="1" u="sng" dirty="0" smtClean="0"/>
          </a:p>
          <a:p>
            <a:pPr lvl="0"/>
            <a:endParaRPr lang="en-US" dirty="0" smtClean="0"/>
          </a:p>
          <a:p>
            <a:endParaRPr lang="en-US" dirty="0" smtClean="0"/>
          </a:p>
          <a:p>
            <a:endParaRPr lang="ar-SA" dirty="0"/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228600" y="2590800"/>
            <a:ext cx="93726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endParaRPr lang="ar-SA" sz="3200" dirty="0">
              <a:solidFill>
                <a:srgbClr val="FF0000"/>
              </a:solidFill>
            </a:endParaRPr>
          </a:p>
          <a:p>
            <a:pPr algn="just" eaLnBrk="1" hangingPunct="1"/>
            <a:endParaRPr lang="ar-SA" sz="3200" dirty="0"/>
          </a:p>
          <a:p>
            <a:pPr algn="just" eaLnBrk="1" hangingPunct="1"/>
            <a:endParaRPr lang="ar-SA" sz="3200" dirty="0"/>
          </a:p>
          <a:p>
            <a:pPr algn="just" eaLnBrk="1" hangingPunct="1">
              <a:buFontTx/>
              <a:buChar char="-"/>
            </a:pP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ctr" eaLnBrk="1" hangingPunct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المساعدة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600201"/>
            <a:ext cx="9144000" cy="59708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800" b="1" dirty="0" smtClean="0"/>
              <a:t>	-المراجع المساعدة:</a:t>
            </a:r>
          </a:p>
          <a:p>
            <a:pPr algn="just"/>
            <a:r>
              <a:rPr lang="ar-SA" sz="2800" b="1" dirty="0" smtClean="0"/>
              <a:t> </a:t>
            </a:r>
          </a:p>
          <a:p>
            <a:pPr algn="just"/>
            <a:r>
              <a:rPr lang="ar-SA" sz="3200" b="1" dirty="0" smtClean="0"/>
              <a:t>1-التحقيقات المَرْضيّة في المباحث الفرْضيّة، </a:t>
            </a:r>
            <a:r>
              <a:rPr lang="ar-SA" sz="3200" b="1" dirty="0" err="1" smtClean="0"/>
              <a:t>د</a:t>
            </a:r>
            <a:r>
              <a:rPr lang="ar-SA" sz="3200" b="1" dirty="0" smtClean="0"/>
              <a:t>. صالح الفوزان، ط4، 1419هـ، مكتبة المعارف للنشر، الرياض. </a:t>
            </a:r>
          </a:p>
          <a:p>
            <a:pPr algn="just"/>
            <a:r>
              <a:rPr lang="ar-SA" sz="3200" b="1" dirty="0" smtClean="0"/>
              <a:t>2-</a:t>
            </a:r>
            <a:r>
              <a:rPr lang="ar-SA" sz="3200" b="1" dirty="0" err="1" smtClean="0"/>
              <a:t>الرحبية</a:t>
            </a:r>
            <a:r>
              <a:rPr lang="ar-SA" sz="3200" b="1" dirty="0" smtClean="0"/>
              <a:t> في علم الفرائض، شرح سبط </a:t>
            </a:r>
            <a:r>
              <a:rPr lang="ar-SA" sz="3200" b="1" dirty="0" err="1" smtClean="0"/>
              <a:t>المارديني</a:t>
            </a:r>
            <a:r>
              <a:rPr lang="ar-SA" sz="3200" b="1" dirty="0" smtClean="0"/>
              <a:t>، وحاشية </a:t>
            </a:r>
            <a:r>
              <a:rPr lang="ar-SA" sz="3200" b="1" dirty="0" err="1" smtClean="0"/>
              <a:t>البقري</a:t>
            </a:r>
            <a:r>
              <a:rPr lang="ar-SA" sz="3200" b="1" dirty="0" smtClean="0"/>
              <a:t>، تحقيق </a:t>
            </a:r>
            <a:r>
              <a:rPr lang="ar-SA" sz="3200" b="1" dirty="0" err="1" smtClean="0"/>
              <a:t>د</a:t>
            </a:r>
            <a:r>
              <a:rPr lang="ar-SA" sz="3200" b="1" dirty="0" smtClean="0"/>
              <a:t>. مصطفى </a:t>
            </a:r>
            <a:r>
              <a:rPr lang="ar-SA" sz="3200" b="1" dirty="0" err="1" smtClean="0"/>
              <a:t>ديب</a:t>
            </a:r>
            <a:r>
              <a:rPr lang="ar-SA" sz="3200" b="1" dirty="0" smtClean="0"/>
              <a:t> </a:t>
            </a:r>
            <a:r>
              <a:rPr lang="ar-SA" sz="3200" b="1" dirty="0" err="1" smtClean="0"/>
              <a:t>البغا</a:t>
            </a:r>
            <a:r>
              <a:rPr lang="ar-SA" sz="3200" b="1" dirty="0" smtClean="0"/>
              <a:t>، ط10، 1422هـ، دار القلم، دمشق.  </a:t>
            </a:r>
          </a:p>
          <a:p>
            <a:r>
              <a:rPr lang="ar-SA" sz="3200" b="1" dirty="0" smtClean="0"/>
              <a:t>3-الفرائض، </a:t>
            </a:r>
            <a:r>
              <a:rPr lang="ar-SA" sz="3200" b="1" dirty="0" err="1" smtClean="0"/>
              <a:t>د</a:t>
            </a:r>
            <a:r>
              <a:rPr lang="ar-SA" sz="3200" b="1" dirty="0" smtClean="0"/>
              <a:t>. عبد الكريم بن محمد اللاحم، ط1، 1406هـ، مكتبة المعارف للنشر، الرياض.</a:t>
            </a:r>
          </a:p>
          <a:p>
            <a:r>
              <a:rPr lang="ar-SA" sz="3200" b="1" dirty="0" smtClean="0"/>
              <a:t>4-المواقع الإلكترونية المتعلّقة بالمواريث.</a:t>
            </a:r>
          </a:p>
          <a:p>
            <a:r>
              <a:rPr lang="en-US" sz="2800" dirty="0" smtClean="0"/>
              <a:t> </a:t>
            </a:r>
          </a:p>
          <a:p>
            <a:pPr lvl="0"/>
            <a:endParaRPr lang="en-US" sz="2800" dirty="0" smtClean="0"/>
          </a:p>
          <a:p>
            <a:endParaRPr lang="en-US" sz="28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/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1905000"/>
          <a:ext cx="7467600" cy="342899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444358"/>
                <a:gridCol w="2023242"/>
              </a:tblGrid>
              <a:tr h="837658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518268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المشاركة في منتديات الحوار على البلاك</a:t>
                      </a:r>
                      <a:r>
                        <a:rPr lang="ar-SA" sz="2400" baseline="0" dirty="0" smtClean="0"/>
                        <a:t> بورد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smtClean="0"/>
                        <a:t>10 درجات</a:t>
                      </a:r>
                      <a:endParaRPr lang="en-US" sz="2400" dirty="0" smtClean="0"/>
                    </a:p>
                  </a:txBody>
                  <a:tcPr marT="45733" marB="45733"/>
                </a:tc>
              </a:tr>
              <a:tr h="518268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حضور المحاضرات المسجلة والمحاضرات المباشرة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smtClean="0"/>
                        <a:t>10 درجات</a:t>
                      </a:r>
                      <a:endParaRPr lang="en-US" sz="2400" dirty="0" smtClean="0"/>
                    </a:p>
                  </a:txBody>
                  <a:tcPr marT="45733" marB="45733"/>
                </a:tc>
              </a:tr>
              <a:tr h="518268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الواجبات المنزلية 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10 درجات</a:t>
                      </a:r>
                      <a:endParaRPr lang="ar-SA" sz="2400" dirty="0"/>
                    </a:p>
                  </a:txBody>
                  <a:tcPr marT="45733" marB="45733"/>
                </a:tc>
              </a:tr>
              <a:tr h="518268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الاختبار النهائي 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70 درجة</a:t>
                      </a:r>
                      <a:endParaRPr lang="ar-SA" sz="2400" dirty="0"/>
                    </a:p>
                  </a:txBody>
                  <a:tcPr marT="45733" marB="45733"/>
                </a:tc>
              </a:tr>
              <a:tr h="518268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المجموع النهائي 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100 درجة</a:t>
                      </a:r>
                      <a:endParaRPr lang="ar-SA" sz="24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solidFill>
                  <a:srgbClr val="C00000"/>
                </a:solidFill>
              </a:rPr>
              <a:t>الساعات المكتبية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000" dirty="0">
                <a:solidFill>
                  <a:srgbClr val="0070C0"/>
                </a:solidFill>
              </a:rPr>
              <a:t>الساعات المكتبية:</a:t>
            </a:r>
          </a:p>
          <a:p>
            <a:r>
              <a:rPr lang="ar-SA" sz="2400" dirty="0" smtClean="0"/>
              <a:t>  السبت من 9:30 الى  10:30ص</a:t>
            </a:r>
          </a:p>
          <a:p>
            <a:r>
              <a:rPr lang="ar-SA" sz="2400" dirty="0" smtClean="0"/>
              <a:t> الاحد 8:30 الى </a:t>
            </a:r>
            <a:r>
              <a:rPr lang="ar-SA" sz="2400" dirty="0"/>
              <a:t>9</a:t>
            </a:r>
            <a:r>
              <a:rPr lang="ar-SA" sz="2400" dirty="0" smtClean="0"/>
              <a:t>:30ص</a:t>
            </a:r>
            <a:endParaRPr lang="ar-SA" sz="2400" dirty="0" smtClean="0"/>
          </a:p>
          <a:p>
            <a:r>
              <a:rPr lang="ar-SA" sz="2400" dirty="0" smtClean="0"/>
              <a:t> الاثنين </a:t>
            </a:r>
            <a:r>
              <a:rPr lang="ar-SA" sz="2400" dirty="0" smtClean="0"/>
              <a:t>9:30 </a:t>
            </a:r>
            <a:r>
              <a:rPr lang="ar-SA" sz="2400" dirty="0"/>
              <a:t>الى </a:t>
            </a:r>
            <a:r>
              <a:rPr lang="ar-SA" sz="2400" dirty="0" smtClean="0"/>
              <a:t>10:30ص</a:t>
            </a:r>
            <a:endParaRPr lang="ar-SA" sz="2400" dirty="0"/>
          </a:p>
          <a:p>
            <a:r>
              <a:rPr lang="ar-SA" sz="2800" dirty="0">
                <a:solidFill>
                  <a:srgbClr val="0070C0"/>
                </a:solidFill>
              </a:rPr>
              <a:t>رقم جوال المقرر:</a:t>
            </a:r>
            <a:endParaRPr lang="en-US" sz="2800" dirty="0">
              <a:solidFill>
                <a:srgbClr val="0070C0"/>
              </a:solidFill>
            </a:endParaRPr>
          </a:p>
          <a:p>
            <a:pPr algn="ctr"/>
            <a:r>
              <a:rPr lang="ar-SA" sz="3600" dirty="0"/>
              <a:t>0537512429 </a:t>
            </a:r>
            <a:endParaRPr lang="en-US" sz="3600" dirty="0"/>
          </a:p>
          <a:p>
            <a:r>
              <a:rPr lang="ar-SA" sz="2000" dirty="0">
                <a:solidFill>
                  <a:srgbClr val="FF0000"/>
                </a:solidFill>
              </a:rPr>
              <a:t>سيكون الجوال مفتوح في الأوقات المحددة بعالية وسيتم </a:t>
            </a:r>
            <a:r>
              <a:rPr lang="ar-SA" sz="2000" dirty="0" err="1">
                <a:solidFill>
                  <a:srgbClr val="FF0000"/>
                </a:solidFill>
              </a:rPr>
              <a:t>إغلاقة</a:t>
            </a:r>
            <a:r>
              <a:rPr lang="ar-SA" sz="2000" dirty="0">
                <a:solidFill>
                  <a:srgbClr val="FF0000"/>
                </a:solidFill>
              </a:rPr>
              <a:t> خارج هذه الأوقات، لذا على الجميع التقيد بهذه </a:t>
            </a:r>
            <a:r>
              <a:rPr lang="ar-SA" sz="2000" dirty="0" smtClean="0">
                <a:solidFill>
                  <a:srgbClr val="FF0000"/>
                </a:solidFill>
              </a:rPr>
              <a:t>المواعيد</a:t>
            </a:r>
            <a:endParaRPr lang="ar-SA" sz="3600" dirty="0"/>
          </a:p>
          <a:p>
            <a:r>
              <a:rPr lang="en-US" sz="2800" dirty="0" smtClean="0">
                <a:solidFill>
                  <a:srgbClr val="0070C0"/>
                </a:solidFill>
              </a:rPr>
              <a:t>dr.monir@hotmail.com</a:t>
            </a:r>
            <a:r>
              <a:rPr lang="ar-SA" sz="2800" dirty="0">
                <a:solidFill>
                  <a:srgbClr val="0070C0"/>
                </a:solidFill>
              </a:rPr>
              <a:t> البريد الإلكتروني: </a:t>
            </a:r>
            <a:endParaRPr lang="en-US" sz="2800" dirty="0">
              <a:solidFill>
                <a:srgbClr val="0070C0"/>
              </a:solidFill>
            </a:endParaRPr>
          </a:p>
          <a:p>
            <a:pPr algn="ctr"/>
            <a:r>
              <a:rPr lang="ar-SA" sz="3600" dirty="0"/>
              <a:t> </a:t>
            </a:r>
            <a:endParaRPr lang="en-US" sz="3600" dirty="0"/>
          </a:p>
          <a:p>
            <a:endParaRPr lang="en-US" sz="2000" dirty="0">
              <a:solidFill>
                <a:srgbClr val="0070C0"/>
              </a:solidFill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86686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1680</TotalTime>
  <Words>197</Words>
  <Application>Microsoft Office PowerPoint</Application>
  <PresentationFormat>A4 Paper (210x297 mm)</PresentationFormat>
  <Paragraphs>87</Paragraphs>
  <Slides>12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عرض تقديمي في PowerPoint</vt:lpstr>
      <vt:lpstr>المحاضرة التمهيدية</vt:lpstr>
      <vt:lpstr>عناصر المحاضرة</vt:lpstr>
      <vt:lpstr>1)وصف المقرر</vt:lpstr>
      <vt:lpstr>2)محتوى المقرر</vt:lpstr>
      <vt:lpstr> تابع - محتوى المقرر</vt:lpstr>
      <vt:lpstr>3)أهداف المقرر</vt:lpstr>
      <vt:lpstr>4)المراجع والمصادر التعليمية</vt:lpstr>
      <vt:lpstr>المراجع والمصادر المساعدة</vt:lpstr>
      <vt:lpstr>توزيع الدرجات</vt:lpstr>
      <vt:lpstr>الساعات المكتبية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hp z600</cp:lastModifiedBy>
  <cp:revision>119</cp:revision>
  <dcterms:created xsi:type="dcterms:W3CDTF">2009-10-14T19:14:34Z</dcterms:created>
  <dcterms:modified xsi:type="dcterms:W3CDTF">2012-02-13T06:11:50Z</dcterms:modified>
</cp:coreProperties>
</file>