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94" r:id="rId3"/>
    <p:sldId id="295" r:id="rId4"/>
    <p:sldId id="296" r:id="rId5"/>
    <p:sldId id="297" r:id="rId6"/>
    <p:sldId id="298" r:id="rId7"/>
    <p:sldId id="299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EG" sz="2600" dirty="0" err="1">
                <a:solidFill>
                  <a:srgbClr val="898989"/>
                </a:solidFill>
                <a:latin typeface="Calibri" pitchFamily="34" charset="0"/>
              </a:rPr>
              <a:t>ا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SA" sz="2600" dirty="0" err="1" smtClean="0">
                <a:solidFill>
                  <a:srgbClr val="898989"/>
                </a:solidFill>
                <a:latin typeface="Calibri" pitchFamily="34" charset="0"/>
              </a:rPr>
              <a:t>الدرسات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SA" sz="2600" dirty="0" err="1" smtClean="0">
                <a:solidFill>
                  <a:srgbClr val="898989"/>
                </a:solidFill>
                <a:latin typeface="Calibri" pitchFamily="34" charset="0"/>
              </a:rPr>
              <a:t>الإ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س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لا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م</a:t>
            </a:r>
            <a:r>
              <a:rPr lang="ar-SA" sz="2600" dirty="0" err="1" smtClean="0">
                <a:solidFill>
                  <a:srgbClr val="898989"/>
                </a:solidFill>
                <a:latin typeface="Calibri" pitchFamily="34" charset="0"/>
              </a:rPr>
              <a:t>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3178175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فقه الأسرة 309 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خالد </a:t>
            </a:r>
            <a:r>
              <a:rPr lang="ar-SA" sz="2600" b="1" dirty="0" err="1" smtClean="0">
                <a:latin typeface="Calibri" pitchFamily="34" charset="0"/>
                <a:cs typeface="Times New Roman" pitchFamily="18" charset="0"/>
              </a:rPr>
              <a:t>الدوغان</a:t>
            </a:r>
            <a:endParaRPr lang="ar-SA" sz="26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المحضرة التمهيدية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marL="514350" indent="-514350"/>
            <a:endParaRPr lang="ar-SA" dirty="0" smtClean="0"/>
          </a:p>
          <a:p>
            <a:pPr marL="514350" indent="-514350"/>
            <a:r>
              <a:rPr lang="ar-SA" sz="4800" b="1" dirty="0" smtClean="0"/>
              <a:t>الكتاب المقرر</a:t>
            </a:r>
          </a:p>
          <a:p>
            <a:pPr marL="514350" indent="-514350"/>
            <a:r>
              <a:rPr lang="ar-SA" sz="4800" b="1" dirty="0" smtClean="0">
                <a:solidFill>
                  <a:srgbClr val="FF0000"/>
                </a:solidFill>
              </a:rPr>
              <a:t>الروض المربع شرح زاد </a:t>
            </a:r>
            <a:r>
              <a:rPr lang="ar-SA" sz="4800" b="1" dirty="0" err="1" smtClean="0">
                <a:solidFill>
                  <a:srgbClr val="FF0000"/>
                </a:solidFill>
              </a:rPr>
              <a:t>المستقنع</a:t>
            </a:r>
            <a:endParaRPr lang="ar-SA" sz="4800" b="1" dirty="0" smtClean="0">
              <a:solidFill>
                <a:srgbClr val="FF0000"/>
              </a:solidFill>
            </a:endParaRPr>
          </a:p>
          <a:p>
            <a:pPr marL="514350" indent="-514350"/>
            <a:r>
              <a:rPr lang="ar-SA" sz="4800" b="1" dirty="0" smtClean="0">
                <a:solidFill>
                  <a:srgbClr val="FF0000"/>
                </a:solidFill>
              </a:rPr>
              <a:t>المؤلف : الشيخ منصور </a:t>
            </a:r>
            <a:r>
              <a:rPr lang="ar-SA" sz="4800" b="1" dirty="0" err="1" smtClean="0">
                <a:solidFill>
                  <a:srgbClr val="FF0000"/>
                </a:solidFill>
              </a:rPr>
              <a:t>البهوتي</a:t>
            </a:r>
            <a:endParaRPr lang="ar-SA" sz="4800" b="1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المحاضرة التمهيدية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4800" b="1" dirty="0" smtClean="0">
                <a:solidFill>
                  <a:srgbClr val="FF0000"/>
                </a:solidFill>
              </a:rPr>
              <a:t>الموضوعات التي سوف ندرسها في المادة:</a:t>
            </a:r>
          </a:p>
          <a:p>
            <a:r>
              <a:rPr lang="en-US" sz="4800" dirty="0" smtClean="0"/>
              <a:t>              </a:t>
            </a:r>
            <a:r>
              <a:rPr lang="ar-SA" sz="4800" b="1" dirty="0" smtClean="0"/>
              <a:t>كتاب النكاح</a:t>
            </a:r>
          </a:p>
          <a:p>
            <a:r>
              <a:rPr lang="ar-SA" sz="4800" b="1" dirty="0" smtClean="0"/>
              <a:t>كتاب الطلاق</a:t>
            </a:r>
          </a:p>
          <a:p>
            <a:r>
              <a:rPr lang="ar-SA" sz="4800" b="1" dirty="0" smtClean="0"/>
              <a:t>كتاب </a:t>
            </a:r>
            <a:r>
              <a:rPr lang="ar-SA" sz="4800" b="1" dirty="0" err="1" smtClean="0"/>
              <a:t>الايلاء</a:t>
            </a:r>
            <a:endParaRPr lang="ar-SA" sz="4800" b="1" dirty="0" smtClean="0"/>
          </a:p>
          <a:p>
            <a:r>
              <a:rPr lang="ar-SA" sz="4800" b="1" dirty="0" smtClean="0"/>
              <a:t>كتاب الظهار</a:t>
            </a:r>
          </a:p>
          <a:p>
            <a:endParaRPr lang="ar-SA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371600"/>
          </a:xfrm>
        </p:spPr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FF0000"/>
                </a:solidFill>
              </a:rPr>
              <a:t>الموضوعات التي سوف ندرسها في المادة:</a:t>
            </a:r>
          </a:p>
          <a:p>
            <a:endParaRPr lang="ar-SA" dirty="0" smtClean="0"/>
          </a:p>
          <a:p>
            <a:r>
              <a:rPr lang="ar-SA" sz="4400" b="1" dirty="0" smtClean="0"/>
              <a:t>كتاب اللعان</a:t>
            </a:r>
          </a:p>
          <a:p>
            <a:r>
              <a:rPr lang="ar-SA" sz="4400" b="1" dirty="0" smtClean="0"/>
              <a:t>كتاب العدد</a:t>
            </a:r>
          </a:p>
          <a:p>
            <a:r>
              <a:rPr lang="ar-SA" sz="4400" b="1" dirty="0" smtClean="0"/>
              <a:t>كتاب الرضاع</a:t>
            </a:r>
          </a:p>
          <a:p>
            <a:r>
              <a:rPr lang="ar-SA" sz="4400" b="1" dirty="0" smtClean="0"/>
              <a:t>كتاب النفقات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فوائد النكاح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b="1" dirty="0" smtClean="0"/>
          </a:p>
          <a:p>
            <a:r>
              <a:rPr lang="ar-SA" b="1" dirty="0" smtClean="0"/>
              <a:t>1. حفظ النوع </a:t>
            </a:r>
            <a:r>
              <a:rPr lang="ar-SA" b="1" dirty="0" err="1" smtClean="0"/>
              <a:t>الانساني</a:t>
            </a:r>
            <a:endParaRPr lang="ar-SA" b="1" dirty="0" smtClean="0"/>
          </a:p>
          <a:p>
            <a:r>
              <a:rPr lang="ar-SA" b="1" dirty="0" smtClean="0"/>
              <a:t>2. تحقيق الأنس والراحة بين الزوجين , فتستقر الحياة ويسعد المجتمع .</a:t>
            </a:r>
          </a:p>
          <a:p>
            <a:r>
              <a:rPr lang="ar-SA" b="1" dirty="0" smtClean="0"/>
              <a:t>3. تحصين النفس بقضاء الحاجة الجنسية من طريق سليم لا يترتب عليه فساد المجتمع .</a:t>
            </a:r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EE45BAC5-84B8-44AB-B67A-53999805D311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1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22532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>
              <a:solidFill>
                <a:srgbClr val="376092"/>
              </a:solidFill>
              <a:latin typeface="Calibri" pitchFamily="34" charset="0"/>
              <a:ea typeface="AL-Mohanad Bold"/>
              <a:cs typeface="AL-Mohanad Bold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71600" y="2362200"/>
          <a:ext cx="7086600" cy="2228850"/>
        </p:xfrm>
        <a:graphic>
          <a:graphicData uri="http://schemas.openxmlformats.org/drawingml/2006/table">
            <a:tbl>
              <a:tblPr rtl="1"/>
              <a:tblGrid>
                <a:gridCol w="4700587"/>
                <a:gridCol w="238601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النشاط 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الدرجة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المشاركة في منتديات الحوار على البلاك بورد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 درجات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حضور المحاضرات المسجلة والمحاضرات المباشرة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 درجات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الواجبات المنزلية 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 درجات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الاختبار النهائي 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70 درجة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المجموع النهائي 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100 درجة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توزيع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الدرجات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1FFC7C9F-D622-4347-971D-6C98EFF6893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55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ar-SA" sz="6400">
              <a:solidFill>
                <a:srgbClr val="376092"/>
              </a:solidFill>
              <a:latin typeface="Calibri" pitchFamily="34" charset="0"/>
              <a:ea typeface="AL-Battar"/>
              <a:cs typeface="AL-Battar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762000" y="1524000"/>
            <a:ext cx="84582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000" dirty="0">
                <a:solidFill>
                  <a:srgbClr val="0070C0"/>
                </a:solidFill>
              </a:rPr>
              <a:t>الساعات المكتبية:</a:t>
            </a:r>
          </a:p>
          <a:p>
            <a:endParaRPr lang="ar-SA" sz="2800" dirty="0"/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r>
              <a:rPr lang="ar-SA" sz="2000" dirty="0">
                <a:solidFill>
                  <a:srgbClr val="0070C0"/>
                </a:solidFill>
              </a:rPr>
              <a:t>رقم جوال المقرر: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smtClean="0"/>
              <a:t>0537512246</a:t>
            </a:r>
            <a:endParaRPr lang="ar-SA" sz="1600" dirty="0">
              <a:solidFill>
                <a:srgbClr val="FF0000"/>
              </a:solidFill>
            </a:endParaRPr>
          </a:p>
          <a:p>
            <a:endParaRPr lang="ar-SA" sz="2800" dirty="0"/>
          </a:p>
          <a:p>
            <a:r>
              <a:rPr lang="ar-SA" sz="2000" dirty="0">
                <a:solidFill>
                  <a:srgbClr val="0070C0"/>
                </a:solidFill>
              </a:rPr>
              <a:t>البريد </a:t>
            </a:r>
            <a:r>
              <a:rPr lang="ar-SA" sz="2000" dirty="0" smtClean="0">
                <a:solidFill>
                  <a:srgbClr val="0070C0"/>
                </a:solidFill>
              </a:rPr>
              <a:t>الإلكتروني:</a:t>
            </a:r>
            <a:r>
              <a:rPr lang="en-US" sz="2000" dirty="0" smtClean="0">
                <a:solidFill>
                  <a:srgbClr val="0070C0"/>
                </a:solidFill>
              </a:rPr>
              <a:t>kaldoghan@kfu.edu.sa</a:t>
            </a:r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ar-SA" sz="2800" dirty="0"/>
              <a:t> </a:t>
            </a:r>
            <a:endParaRPr lang="en-US" sz="2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438400" y="1905000"/>
          <a:ext cx="4572000" cy="148272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6000"/>
                <a:gridCol w="2286000"/>
              </a:tblGrid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اليوم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الوقت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السبت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1_2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err="1" smtClean="0"/>
                        <a:t>الاحد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1_2</a:t>
                      </a:r>
                      <a:endParaRPr lang="ar-SA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err="1" smtClean="0"/>
                        <a:t>الأثنين</a:t>
                      </a:r>
                      <a:endParaRPr lang="ar-SA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/>
                        <a:t>1_2</a:t>
                      </a:r>
                      <a:endParaRPr lang="ar-SA" sz="1800" dirty="0"/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-381000" y="152400"/>
            <a:ext cx="9677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ar-SA" sz="42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الساعات المكتبية وجوال المقرر والبريد الإلكتروني: </a:t>
            </a:r>
            <a:endParaRPr lang="ar-SA" sz="42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175</Words>
  <Application>Microsoft Office PowerPoint</Application>
  <PresentationFormat>A4 Paper (210x297 mm)‎</PresentationFormat>
  <Paragraphs>71</Paragraphs>
  <Slides>8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المحضرة التمهيدية</vt:lpstr>
      <vt:lpstr>المحاضرة التمهيدية</vt:lpstr>
      <vt:lpstr> </vt:lpstr>
      <vt:lpstr>فوائد النكاح</vt:lpstr>
      <vt:lpstr>توزيع الدرجات : </vt:lpstr>
      <vt:lpstr>الساعات المكتبية وجوال المقرر والبريد الإلكتروني: </vt:lpstr>
      <vt:lpstr>الشريحة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Start01</cp:lastModifiedBy>
  <cp:revision>92</cp:revision>
  <dcterms:created xsi:type="dcterms:W3CDTF">2009-10-14T19:14:34Z</dcterms:created>
  <dcterms:modified xsi:type="dcterms:W3CDTF">2012-02-08T06:58:20Z</dcterms:modified>
</cp:coreProperties>
</file>