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94" r:id="rId3"/>
    <p:sldId id="295" r:id="rId4"/>
    <p:sldId id="296" r:id="rId5"/>
    <p:sldId id="297" r:id="rId6"/>
    <p:sldId id="298" r:id="rId7"/>
    <p:sldId id="299" r:id="rId8"/>
    <p:sldId id="300" r:id="rId9"/>
    <p:sldId id="301" r:id="rId10"/>
    <p:sldId id="302" r:id="rId11"/>
    <p:sldId id="266" r:id="rId1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664" autoAdjust="0"/>
  </p:normalViewPr>
  <p:slideViewPr>
    <p:cSldViewPr>
      <p:cViewPr>
        <p:scale>
          <a:sx n="75" d="100"/>
          <a:sy n="75" d="100"/>
        </p:scale>
        <p:origin x="-186" y="3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2/16/2012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للانتساب</a:t>
            </a:r>
            <a:endParaRPr lang="en-US" sz="2800" b="1" dirty="0">
              <a:solidFill>
                <a:srgbClr val="898989"/>
              </a:solidFill>
              <a:latin typeface="Calibri" pitchFamily="34" charset="0"/>
            </a:endParaRPr>
          </a:p>
          <a:p>
            <a:pPr algn="ctr" rtl="0">
              <a:spcBef>
                <a:spcPct val="20000"/>
              </a:spcBef>
              <a:buFont typeface="Arial" pitchFamily="34" charset="0"/>
              <a:buNone/>
            </a:pPr>
            <a:r>
              <a:rPr lang="en-US" sz="2600" dirty="0" smtClean="0">
                <a:solidFill>
                  <a:srgbClr val="898989"/>
                </a:solidFill>
                <a:latin typeface="Calibri" pitchFamily="34" charset="0"/>
              </a:rPr>
              <a:t> </a:t>
            </a:r>
            <a:r>
              <a:rPr lang="ar-SA" sz="2600" dirty="0" smtClean="0">
                <a:solidFill>
                  <a:srgbClr val="898989"/>
                </a:solidFill>
                <a:latin typeface="Calibri" pitchFamily="34" charset="0"/>
              </a:rPr>
              <a:t> </a:t>
            </a:r>
            <a:r>
              <a:rPr lang="ar-EG" sz="2600" dirty="0" smtClean="0">
                <a:solidFill>
                  <a:srgbClr val="898989"/>
                </a:solidFill>
                <a:latin typeface="Calibri" pitchFamily="34" charset="0"/>
              </a:rPr>
              <a:t>كلية </a:t>
            </a:r>
            <a:r>
              <a:rPr lang="ar-EG" sz="2600" dirty="0" err="1">
                <a:solidFill>
                  <a:srgbClr val="898989"/>
                </a:solidFill>
                <a:latin typeface="Calibri" pitchFamily="34" charset="0"/>
              </a:rPr>
              <a:t>ا</a:t>
            </a:r>
            <a:r>
              <a:rPr lang="ar-SA" sz="2600" dirty="0" smtClean="0">
                <a:solidFill>
                  <a:srgbClr val="898989"/>
                </a:solidFill>
                <a:latin typeface="Calibri" pitchFamily="34" charset="0"/>
              </a:rPr>
              <a:t>لآداب</a:t>
            </a:r>
            <a:r>
              <a:rPr lang="ar-EG" sz="2600" dirty="0" smtClean="0">
                <a:solidFill>
                  <a:srgbClr val="898989"/>
                </a:solidFill>
                <a:latin typeface="Calibri" pitchFamily="34" charset="0"/>
              </a:rPr>
              <a:t> </a:t>
            </a:r>
            <a:r>
              <a:rPr lang="ar-EG" sz="2600" dirty="0">
                <a:solidFill>
                  <a:srgbClr val="898989"/>
                </a:solidFill>
                <a:latin typeface="Calibri" pitchFamily="34" charset="0"/>
              </a:rPr>
              <a:t>– </a:t>
            </a:r>
            <a:r>
              <a:rPr lang="ar-SA" sz="2600" dirty="0" err="1" smtClean="0">
                <a:solidFill>
                  <a:srgbClr val="898989"/>
                </a:solidFill>
                <a:latin typeface="Calibri" pitchFamily="34" charset="0"/>
              </a:rPr>
              <a:t>الدرسات</a:t>
            </a:r>
            <a:r>
              <a:rPr lang="ar-SA" sz="2600" dirty="0" smtClean="0">
                <a:solidFill>
                  <a:srgbClr val="898989"/>
                </a:solidFill>
                <a:latin typeface="Calibri" pitchFamily="34" charset="0"/>
              </a:rPr>
              <a:t> </a:t>
            </a:r>
            <a:r>
              <a:rPr lang="ar-SA" sz="2600" dirty="0" err="1" smtClean="0">
                <a:solidFill>
                  <a:srgbClr val="898989"/>
                </a:solidFill>
                <a:latin typeface="Calibri" pitchFamily="34" charset="0"/>
              </a:rPr>
              <a:t>الإ</a:t>
            </a:r>
            <a:r>
              <a:rPr lang="ar-EG" sz="2600" dirty="0" smtClean="0">
                <a:solidFill>
                  <a:srgbClr val="898989"/>
                </a:solidFill>
                <a:latin typeface="Calibri" pitchFamily="34" charset="0"/>
              </a:rPr>
              <a:t>س</a:t>
            </a:r>
            <a:r>
              <a:rPr lang="ar-SA" sz="2600" dirty="0" smtClean="0">
                <a:solidFill>
                  <a:srgbClr val="898989"/>
                </a:solidFill>
                <a:latin typeface="Calibri" pitchFamily="34" charset="0"/>
              </a:rPr>
              <a:t>لا</a:t>
            </a:r>
            <a:r>
              <a:rPr lang="ar-EG" sz="2600" dirty="0" smtClean="0">
                <a:solidFill>
                  <a:srgbClr val="898989"/>
                </a:solidFill>
                <a:latin typeface="Calibri" pitchFamily="34" charset="0"/>
              </a:rPr>
              <a:t>م</a:t>
            </a:r>
            <a:r>
              <a:rPr lang="ar-SA" sz="2600" dirty="0" err="1" smtClean="0">
                <a:solidFill>
                  <a:srgbClr val="898989"/>
                </a:solidFill>
                <a:latin typeface="Calibri" pitchFamily="34" charset="0"/>
              </a:rPr>
              <a:t>ية</a:t>
            </a:r>
            <a:endParaRPr lang="en-US" sz="2600"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971801"/>
            <a:ext cx="5099050" cy="1676400"/>
          </a:xfrm>
          <a:prstGeom prst="rect">
            <a:avLst/>
          </a:prstGeom>
          <a:noFill/>
          <a:ln w="9525">
            <a:noFill/>
            <a:miter lim="800000"/>
            <a:headEnd/>
            <a:tailEnd/>
          </a:ln>
        </p:spPr>
        <p:txBody>
          <a:bodyPr anchor="ctr"/>
          <a:lstStyle/>
          <a:p>
            <a:pPr algn="l">
              <a:lnSpc>
                <a:spcPct val="80000"/>
              </a:lnSpc>
            </a:pPr>
            <a:r>
              <a:rPr lang="ar-EG" sz="3700" b="1" dirty="0">
                <a:solidFill>
                  <a:srgbClr val="376092"/>
                </a:solidFill>
                <a:latin typeface="AYM Wadiy S_U normal."/>
                <a:cs typeface="Times New Roman" pitchFamily="18" charset="0"/>
              </a:rPr>
              <a:t>اسم المقرر ورقمه</a:t>
            </a:r>
            <a:endParaRPr lang="ar-SA" sz="3700" b="1" dirty="0">
              <a:solidFill>
                <a:srgbClr val="376092"/>
              </a:solidFill>
              <a:latin typeface="AYM Wadiy S_U normal."/>
              <a:cs typeface="Times New Roman" pitchFamily="18" charset="0"/>
            </a:endParaRPr>
          </a:p>
          <a:p>
            <a:pPr algn="l">
              <a:lnSpc>
                <a:spcPct val="80000"/>
              </a:lnSpc>
            </a:pPr>
            <a:r>
              <a:rPr lang="ar-SA" sz="4000" b="1" dirty="0" smtClean="0">
                <a:solidFill>
                  <a:srgbClr val="376092"/>
                </a:solidFill>
                <a:latin typeface="AYM Wadiy S_U normal."/>
                <a:cs typeface="Times New Roman" pitchFamily="18" charset="0"/>
              </a:rPr>
              <a:t>فقه الأسرة</a:t>
            </a: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endParaRPr lang="en-US" sz="1700" b="1" dirty="0">
              <a:solidFill>
                <a:srgbClr val="7F7F7F"/>
              </a:solidFill>
              <a:latin typeface="Calibri" pitchFamily="34" charset="0"/>
            </a:endParaRPr>
          </a:p>
          <a:p>
            <a:pPr algn="l">
              <a:lnSpc>
                <a:spcPct val="80000"/>
              </a:lnSpc>
            </a:pPr>
            <a:r>
              <a:rPr lang="ar-SA" sz="2600" b="1" dirty="0">
                <a:solidFill>
                  <a:srgbClr val="7F7F7F"/>
                </a:solidFill>
                <a:latin typeface="Calibri" pitchFamily="34" charset="0"/>
                <a:cs typeface="Times New Roman" pitchFamily="18" charset="0"/>
              </a:rPr>
              <a:t>د. </a:t>
            </a:r>
            <a:r>
              <a:rPr lang="ar-SA" sz="2600" b="1" dirty="0" smtClean="0">
                <a:solidFill>
                  <a:srgbClr val="7F7F7F"/>
                </a:solidFill>
                <a:latin typeface="Calibri" pitchFamily="34" charset="0"/>
                <a:cs typeface="Times New Roman" pitchFamily="18" charset="0"/>
              </a:rPr>
              <a:t>خالد </a:t>
            </a:r>
            <a:r>
              <a:rPr lang="ar-SA" sz="2600" b="1" dirty="0" err="1" smtClean="0">
                <a:solidFill>
                  <a:srgbClr val="7F7F7F"/>
                </a:solidFill>
                <a:latin typeface="Calibri" pitchFamily="34" charset="0"/>
                <a:cs typeface="Times New Roman" pitchFamily="18" charset="0"/>
              </a:rPr>
              <a:t>الدوغان</a:t>
            </a:r>
            <a:endParaRPr lang="ar-SA" sz="2600" b="1" dirty="0" smtClean="0">
              <a:solidFill>
                <a:srgbClr val="7F7F7F"/>
              </a:solidFill>
              <a:latin typeface="Calibri" pitchFamily="34" charset="0"/>
              <a:cs typeface="Times New Roman" pitchFamily="18" charset="0"/>
            </a:endParaRPr>
          </a:p>
          <a:p>
            <a:pPr algn="l">
              <a:lnSpc>
                <a:spcPct val="80000"/>
              </a:lnSpc>
            </a:pP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باب الخلع</a:t>
            </a:r>
            <a:endParaRPr lang="ar-SA" dirty="0"/>
          </a:p>
        </p:txBody>
      </p:sp>
      <p:sp>
        <p:nvSpPr>
          <p:cNvPr id="3" name="عنصر نائب للمحتوى 2"/>
          <p:cNvSpPr>
            <a:spLocks noGrp="1"/>
          </p:cNvSpPr>
          <p:nvPr>
            <p:ph idx="1"/>
          </p:nvPr>
        </p:nvSpPr>
        <p:spPr/>
        <p:txBody>
          <a:bodyPr/>
          <a:lstStyle/>
          <a:p>
            <a:pPr marL="514350" indent="-514350"/>
            <a:r>
              <a:rPr lang="en-US" b="1" dirty="0" smtClean="0"/>
              <a:t> .</a:t>
            </a:r>
            <a:r>
              <a:rPr lang="ar-SA" sz="4400" b="1" dirty="0" smtClean="0"/>
              <a:t>من صح تبرعه من زوجة وأجنبي صح بذله لعوضه</a:t>
            </a:r>
            <a:r>
              <a:rPr lang="en-US" sz="4400" b="1" dirty="0" smtClean="0"/>
              <a:t> </a:t>
            </a:r>
            <a:endParaRPr lang="ar-SA" sz="4400" dirty="0" smtClean="0"/>
          </a:p>
          <a:p>
            <a:pPr marL="514350" indent="-514350"/>
            <a:endParaRPr lang="ar-SA" sz="4400" b="1" dirty="0" smtClean="0"/>
          </a:p>
          <a:p>
            <a:pPr marL="514350" indent="-514350"/>
            <a:r>
              <a:rPr lang="ar-SA" sz="4400" b="1" dirty="0" smtClean="0"/>
              <a:t>فإذا كرهت خلق زوجها أو خلقه أو نقص دينه أو خافت إثما بترك حقه" أبيح الخلع وإلا كره ووقع.</a:t>
            </a:r>
          </a:p>
          <a:p>
            <a:pPr marL="514350" indent="-514350" algn="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باب الخلع</a:t>
            </a:r>
            <a:endParaRPr lang="ar-SA" dirty="0"/>
          </a:p>
        </p:txBody>
      </p:sp>
      <p:sp>
        <p:nvSpPr>
          <p:cNvPr id="3" name="عنصر نائب للمحتوى 2"/>
          <p:cNvSpPr>
            <a:spLocks noGrp="1"/>
          </p:cNvSpPr>
          <p:nvPr>
            <p:ph idx="1"/>
          </p:nvPr>
        </p:nvSpPr>
        <p:spPr/>
        <p:txBody>
          <a:bodyPr/>
          <a:lstStyle/>
          <a:p>
            <a:pPr rtl="1"/>
            <a:r>
              <a:rPr lang="ar-SA" sz="4800" b="1" dirty="0" smtClean="0"/>
              <a:t>فإن عضلها "ظلما" للافتداء "ولم يكن لزناها أو نشوزها أو تركها فرضا" ففعلت أو </a:t>
            </a:r>
            <a:r>
              <a:rPr lang="ar-SA" sz="4800" b="1" dirty="0" err="1" smtClean="0"/>
              <a:t>خالعت</a:t>
            </a:r>
            <a:r>
              <a:rPr lang="ar-SA" sz="4800" b="1" dirty="0" smtClean="0"/>
              <a:t> الصغيرة والمجنونة والسفيهة والأمة بغير إذن سيدها لم يصح ووقع الطلاق رجعيا إن كان بلفظه أو نيته.</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باب الخلع  </a:t>
            </a:r>
            <a:endParaRPr lang="ar-SA" dirty="0"/>
          </a:p>
        </p:txBody>
      </p:sp>
      <p:sp>
        <p:nvSpPr>
          <p:cNvPr id="3" name="عنصر نائب للمحتوى 2"/>
          <p:cNvSpPr>
            <a:spLocks noGrp="1"/>
          </p:cNvSpPr>
          <p:nvPr>
            <p:ph idx="1"/>
          </p:nvPr>
        </p:nvSpPr>
        <p:spPr/>
        <p:txBody>
          <a:bodyPr/>
          <a:lstStyle/>
          <a:p>
            <a:pPr rtl="1"/>
            <a:r>
              <a:rPr lang="ar-SA" b="1" dirty="0" smtClean="0"/>
              <a:t>فصل</a:t>
            </a:r>
          </a:p>
          <a:p>
            <a:pPr rtl="1"/>
            <a:r>
              <a:rPr lang="ar-SA" sz="5400" b="1" dirty="0" smtClean="0"/>
              <a:t>والخلع "بلفظ صريح الطلاق أو كنايته وقصده طلاق </a:t>
            </a:r>
            <a:r>
              <a:rPr lang="ar-SA" sz="5400" b="1" dirty="0" err="1" smtClean="0"/>
              <a:t>بائن</a:t>
            </a:r>
            <a:r>
              <a:rPr lang="ar-SA" sz="5400" b="1" dirty="0" smtClean="0"/>
              <a:t> وإن وقع بلفظ الخلع أو الفسخ أو الفداء ولم ينو طلاقا كان فسخا لا ينقص عدد الطلاق.</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باب الخلع</a:t>
            </a:r>
            <a:endParaRPr lang="ar-SA" dirty="0"/>
          </a:p>
        </p:txBody>
      </p:sp>
      <p:sp>
        <p:nvSpPr>
          <p:cNvPr id="3" name="عنصر نائب للمحتوى 2"/>
          <p:cNvSpPr>
            <a:spLocks noGrp="1"/>
          </p:cNvSpPr>
          <p:nvPr>
            <p:ph idx="1"/>
          </p:nvPr>
        </p:nvSpPr>
        <p:spPr>
          <a:xfrm>
            <a:off x="495300" y="1447800"/>
            <a:ext cx="8915400" cy="4678363"/>
          </a:xfrm>
        </p:spPr>
        <p:txBody>
          <a:bodyPr/>
          <a:lstStyle/>
          <a:p>
            <a:endParaRPr lang="ar-SA" dirty="0" smtClean="0"/>
          </a:p>
          <a:p>
            <a:r>
              <a:rPr lang="ar-SA" sz="4800" b="1" dirty="0" smtClean="0"/>
              <a:t>ولا يقع </a:t>
            </a:r>
            <a:r>
              <a:rPr lang="ar-SA" sz="4800" b="1" dirty="0" err="1" smtClean="0"/>
              <a:t>بمعتدة</a:t>
            </a:r>
            <a:r>
              <a:rPr lang="ar-SA" sz="4800" b="1" dirty="0" smtClean="0"/>
              <a:t> من خلع طلاق ولو واجهها به ولا يصح شرط الرجعة فيه وإن خالعها بغير عوض أو بمحرم لم يصح.</a:t>
            </a:r>
          </a:p>
          <a:p>
            <a:r>
              <a:rPr lang="ar-SA" sz="4800" b="1" dirty="0" smtClean="0"/>
              <a:t>ويقع الطلاق رجعيا إن كان بلفظ الطلاق أو نيته.</a:t>
            </a:r>
          </a:p>
          <a:p>
            <a:endParaRPr lang="ar-SA" dirty="0" smtClean="0"/>
          </a:p>
          <a:p>
            <a:endParaRPr lang="ar-SA" dirty="0" smtClean="0"/>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باب الخلع</a:t>
            </a:r>
            <a:r>
              <a:rPr lang="ar-SA" dirty="0" smtClean="0"/>
              <a:t> </a:t>
            </a:r>
            <a:endParaRPr lang="ar-SA" dirty="0"/>
          </a:p>
        </p:txBody>
      </p:sp>
      <p:sp>
        <p:nvSpPr>
          <p:cNvPr id="3" name="عنصر نائب للمحتوى 2"/>
          <p:cNvSpPr>
            <a:spLocks noGrp="1"/>
          </p:cNvSpPr>
          <p:nvPr>
            <p:ph idx="1"/>
          </p:nvPr>
        </p:nvSpPr>
        <p:spPr/>
        <p:txBody>
          <a:bodyPr/>
          <a:lstStyle/>
          <a:p>
            <a:pPr rtl="1"/>
            <a:r>
              <a:rPr lang="ar-SA" sz="6000" b="1" dirty="0" smtClean="0"/>
              <a:t>وما صح مهرا صح الخلع به" ويكره بأكثر مما أعطاها وإن </a:t>
            </a:r>
            <a:r>
              <a:rPr lang="ar-SA" sz="6000" b="1" dirty="0" err="1" smtClean="0"/>
              <a:t>خالعت</a:t>
            </a:r>
            <a:r>
              <a:rPr lang="ar-SA" sz="6000" b="1" dirty="0" smtClean="0"/>
              <a:t> حامل بنفقة عدتها صح.</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باب الخلع</a:t>
            </a:r>
            <a:r>
              <a:rPr lang="ar-SA" dirty="0" smtClean="0"/>
              <a:t>  </a:t>
            </a:r>
            <a:endParaRPr lang="ar-SA" dirty="0"/>
          </a:p>
        </p:txBody>
      </p:sp>
      <p:sp>
        <p:nvSpPr>
          <p:cNvPr id="3" name="عنصر نائب للمحتوى 2"/>
          <p:cNvSpPr>
            <a:spLocks noGrp="1"/>
          </p:cNvSpPr>
          <p:nvPr>
            <p:ph idx="1"/>
          </p:nvPr>
        </p:nvSpPr>
        <p:spPr>
          <a:xfrm>
            <a:off x="0" y="1600200"/>
            <a:ext cx="9906000" cy="4525963"/>
          </a:xfrm>
        </p:spPr>
        <p:txBody>
          <a:bodyPr/>
          <a:lstStyle/>
          <a:p>
            <a:r>
              <a:rPr lang="ar-SA" sz="5400" b="1" dirty="0" smtClean="0"/>
              <a:t>ويصح بالمجهول كالوصية فإن خالعته على حمل شجرتها أو أمتها أو ما في يدها أو بيتها من دراهم أو متاع أو على عبد صح وله مع عدم الحمل والمتاع والعبد أقل مسماه ومع عدم الدراهم ثلاثة.</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باب الخلع</a:t>
            </a:r>
            <a:endParaRPr lang="ar-SA" dirty="0"/>
          </a:p>
        </p:txBody>
      </p:sp>
      <p:sp>
        <p:nvSpPr>
          <p:cNvPr id="3" name="عنصر نائب للمحتوى 2"/>
          <p:cNvSpPr>
            <a:spLocks noGrp="1"/>
          </p:cNvSpPr>
          <p:nvPr>
            <p:ph idx="1"/>
          </p:nvPr>
        </p:nvSpPr>
        <p:spPr>
          <a:xfrm>
            <a:off x="0" y="1600200"/>
            <a:ext cx="9906000" cy="4525963"/>
          </a:xfrm>
        </p:spPr>
        <p:txBody>
          <a:bodyPr/>
          <a:lstStyle/>
          <a:p>
            <a:pPr rtl="1"/>
            <a:r>
              <a:rPr lang="ar-SA" b="1" dirty="0" smtClean="0"/>
              <a:t>فصل</a:t>
            </a:r>
          </a:p>
          <a:p>
            <a:pPr rtl="1"/>
            <a:r>
              <a:rPr lang="ar-SA" sz="4400" b="1" dirty="0" smtClean="0"/>
              <a:t>وإذا قال: متى أو: إذا أو: إن أعطيتني ألفا فأنت طالق طلقت بعطيته وإن تراخى.</a:t>
            </a:r>
          </a:p>
          <a:p>
            <a:pPr rtl="1"/>
            <a:r>
              <a:rPr lang="ar-SA" sz="4400" b="1" dirty="0" smtClean="0"/>
              <a:t>وإن قالت: اخلعني على ألف أو بألف "أو </a:t>
            </a:r>
            <a:r>
              <a:rPr lang="ar-SA" sz="4400" b="1" dirty="0" err="1" smtClean="0"/>
              <a:t>لك</a:t>
            </a:r>
            <a:r>
              <a:rPr lang="ar-SA" sz="4400" b="1" dirty="0" smtClean="0"/>
              <a:t> </a:t>
            </a:r>
            <a:r>
              <a:rPr lang="ar-SA" sz="4400" b="1" dirty="0" smtClean="0"/>
              <a:t>ألف" </a:t>
            </a:r>
            <a:r>
              <a:rPr lang="ar-SA" sz="4400" b="1" dirty="0" smtClean="0"/>
              <a:t>ففعل بانت واستحقها وطلقني واحدة بألف فطلقها ثلاثا استحقها وعكسه بعكسه إلا في واحدة بقيت.</a:t>
            </a: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باب الخلع</a:t>
            </a:r>
            <a:endParaRPr lang="ar-SA" dirty="0"/>
          </a:p>
        </p:txBody>
      </p:sp>
      <p:sp>
        <p:nvSpPr>
          <p:cNvPr id="3" name="عنصر نائب للمحتوى 2"/>
          <p:cNvSpPr>
            <a:spLocks noGrp="1"/>
          </p:cNvSpPr>
          <p:nvPr>
            <p:ph idx="1"/>
          </p:nvPr>
        </p:nvSpPr>
        <p:spPr/>
        <p:txBody>
          <a:bodyPr/>
          <a:lstStyle/>
          <a:p>
            <a:pPr rtl="1"/>
            <a:r>
              <a:rPr lang="ar-SA" sz="6000" b="1" dirty="0" smtClean="0"/>
              <a:t>وليس للأب خلع زوجة ابنه الصغير ولا طلاقها ولا خلع ابنته الصغيرة بشيء من مالها.</a:t>
            </a: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   باب الخلع</a:t>
            </a:r>
            <a:endParaRPr lang="ar-SA" dirty="0"/>
          </a:p>
        </p:txBody>
      </p:sp>
      <p:sp>
        <p:nvSpPr>
          <p:cNvPr id="3" name="عنصر نائب للمحتوى 2"/>
          <p:cNvSpPr>
            <a:spLocks noGrp="1"/>
          </p:cNvSpPr>
          <p:nvPr>
            <p:ph idx="1"/>
          </p:nvPr>
        </p:nvSpPr>
        <p:spPr/>
        <p:txBody>
          <a:bodyPr/>
          <a:lstStyle/>
          <a:p>
            <a:r>
              <a:rPr lang="ar-SA" sz="6000" b="1" dirty="0" smtClean="0"/>
              <a:t>ولا يسقط الخلع غيره من الحقوق وإن علق طلاقها بصفة ثم أبانها فوجدت ثم نكحها فوجدت بعده طلقت كعتق وإلا فلا.</a:t>
            </a:r>
            <a:endParaRPr lang="ar-SA" sz="60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11</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1368</TotalTime>
  <Words>333</Words>
  <Application>Microsoft Office PowerPoint</Application>
  <PresentationFormat>A4 Paper (210x297 mm)‎</PresentationFormat>
  <Paragraphs>44</Paragraphs>
  <Slides>11</Slides>
  <Notes>0</Notes>
  <HiddenSlides>0</HiddenSlides>
  <MMClips>0</MMClips>
  <ScaleCrop>false</ScaleCrop>
  <HeadingPairs>
    <vt:vector size="4" baseType="variant">
      <vt:variant>
        <vt:lpstr>سمة</vt:lpstr>
      </vt:variant>
      <vt:variant>
        <vt:i4>1</vt:i4>
      </vt:variant>
      <vt:variant>
        <vt:lpstr>عناوين الشرائح</vt:lpstr>
      </vt:variant>
      <vt:variant>
        <vt:i4>11</vt:i4>
      </vt:variant>
    </vt:vector>
  </HeadingPairs>
  <TitlesOfParts>
    <vt:vector size="12" baseType="lpstr">
      <vt:lpstr>Office Theme</vt:lpstr>
      <vt:lpstr>الشريحة 1</vt:lpstr>
      <vt:lpstr>  باب الخلع</vt:lpstr>
      <vt:lpstr> باب الخلع</vt:lpstr>
      <vt:lpstr>   باب الخلع  </vt:lpstr>
      <vt:lpstr>باب الخلع</vt:lpstr>
      <vt:lpstr> باب الخلع </vt:lpstr>
      <vt:lpstr>  باب الخلع  </vt:lpstr>
      <vt:lpstr>  باب الخلع</vt:lpstr>
      <vt:lpstr> باب الخلع</vt:lpstr>
      <vt:lpstr>   باب الخلع</vt:lpstr>
      <vt:lpstr>الشريحة 11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Start01</cp:lastModifiedBy>
  <cp:revision>91</cp:revision>
  <dcterms:created xsi:type="dcterms:W3CDTF">2009-10-14T19:14:34Z</dcterms:created>
  <dcterms:modified xsi:type="dcterms:W3CDTF">2012-02-16T10:59:58Z</dcterms:modified>
</cp:coreProperties>
</file>