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94" r:id="rId3"/>
    <p:sldId id="295" r:id="rId4"/>
    <p:sldId id="296" r:id="rId5"/>
    <p:sldId id="297" r:id="rId6"/>
    <p:sldId id="298" r:id="rId7"/>
    <p:sldId id="299" r:id="rId8"/>
    <p:sldId id="301" r:id="rId9"/>
    <p:sldId id="266" r:id="rId1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834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600" dirty="0" smtClean="0">
                <a:latin typeface="Calibri" pitchFamily="34" charset="0"/>
              </a:rPr>
              <a:t> </a:t>
            </a:r>
            <a:r>
              <a:rPr lang="ar-SA" sz="2600" dirty="0" smtClean="0">
                <a:latin typeface="Calibri" pitchFamily="34" charset="0"/>
              </a:rPr>
              <a:t> </a:t>
            </a:r>
            <a:r>
              <a:rPr lang="ar-EG" sz="2600" dirty="0" smtClean="0">
                <a:latin typeface="Calibri" pitchFamily="34" charset="0"/>
              </a:rPr>
              <a:t>كلية </a:t>
            </a:r>
            <a:r>
              <a:rPr lang="ar-EG" sz="2600" dirty="0" err="1">
                <a:latin typeface="Calibri" pitchFamily="34" charset="0"/>
              </a:rPr>
              <a:t>ا</a:t>
            </a:r>
            <a:r>
              <a:rPr lang="ar-SA" sz="2600" dirty="0" smtClean="0">
                <a:latin typeface="Calibri" pitchFamily="34" charset="0"/>
              </a:rPr>
              <a:t>لآداب</a:t>
            </a:r>
            <a:r>
              <a:rPr lang="ar-EG" sz="2600" dirty="0" smtClean="0">
                <a:latin typeface="Calibri" pitchFamily="34" charset="0"/>
              </a:rPr>
              <a:t> </a:t>
            </a:r>
            <a:r>
              <a:rPr lang="ar-EG" sz="2600" dirty="0">
                <a:latin typeface="Calibri" pitchFamily="34" charset="0"/>
              </a:rPr>
              <a:t>– </a:t>
            </a:r>
            <a:r>
              <a:rPr lang="ar-SA" sz="2600" dirty="0" err="1" smtClean="0">
                <a:latin typeface="Calibri" pitchFamily="34" charset="0"/>
              </a:rPr>
              <a:t>الدرسات</a:t>
            </a:r>
            <a:r>
              <a:rPr lang="ar-SA" sz="2600" dirty="0" smtClean="0">
                <a:latin typeface="Calibri" pitchFamily="34" charset="0"/>
              </a:rPr>
              <a:t> </a:t>
            </a:r>
            <a:r>
              <a:rPr lang="ar-SA" sz="2600" dirty="0" err="1" smtClean="0">
                <a:latin typeface="Calibri" pitchFamily="34" charset="0"/>
              </a:rPr>
              <a:t>الإ</a:t>
            </a:r>
            <a:r>
              <a:rPr lang="ar-EG" sz="2600" dirty="0" smtClean="0">
                <a:latin typeface="Calibri" pitchFamily="34" charset="0"/>
              </a:rPr>
              <a:t>س</a:t>
            </a:r>
            <a:r>
              <a:rPr lang="ar-SA" sz="2600" dirty="0" smtClean="0">
                <a:latin typeface="Calibri" pitchFamily="34" charset="0"/>
              </a:rPr>
              <a:t>لا</a:t>
            </a:r>
            <a:r>
              <a:rPr lang="ar-EG" sz="2600" dirty="0" smtClean="0">
                <a:latin typeface="Calibri" pitchFamily="34" charset="0"/>
              </a:rPr>
              <a:t>م</a:t>
            </a:r>
            <a:r>
              <a:rPr lang="ar-SA" sz="2600" dirty="0" err="1" smtClean="0">
                <a:latin typeface="Calibri" pitchFamily="34" charset="0"/>
              </a:rPr>
              <a:t>ية</a:t>
            </a:r>
            <a:endParaRPr lang="en-US" sz="2600" dirty="0"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828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7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EG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المقرر ورقمه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sz="40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فقه الأسرة309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4000" b="1" dirty="0"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4000" b="1" dirty="0" smtClean="0">
                <a:latin typeface="Calibri" pitchFamily="34" charset="0"/>
                <a:cs typeface="Times New Roman" pitchFamily="18" charset="0"/>
              </a:rPr>
              <a:t>خالد </a:t>
            </a:r>
            <a:r>
              <a:rPr lang="ar-SA" sz="4000" b="1" dirty="0" err="1" smtClean="0">
                <a:latin typeface="Calibri" pitchFamily="34" charset="0"/>
                <a:cs typeface="Times New Roman" pitchFamily="18" charset="0"/>
              </a:rPr>
              <a:t>الدوغان</a:t>
            </a:r>
            <a:endParaRPr lang="ar-SA" sz="4000" b="1" dirty="0" smtClean="0"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كتاب </a:t>
            </a:r>
            <a:r>
              <a:rPr lang="ar-SA" b="1" dirty="0" smtClean="0"/>
              <a:t>الطلاق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71600"/>
            <a:ext cx="9753600" cy="4953000"/>
          </a:xfrm>
        </p:spPr>
        <p:txBody>
          <a:bodyPr/>
          <a:lstStyle/>
          <a:p>
            <a:pPr rtl="1"/>
            <a:r>
              <a:rPr lang="ar-SA" b="1" dirty="0" smtClean="0"/>
              <a:t>باب تعليق الطلاق بالشروط</a:t>
            </a:r>
            <a:endParaRPr lang="ar-SA" b="1" dirty="0" smtClean="0"/>
          </a:p>
          <a:p>
            <a:pPr rtl="1"/>
            <a:r>
              <a:rPr lang="ar-SA" b="1" dirty="0" smtClean="0"/>
              <a:t>فصل</a:t>
            </a:r>
            <a:endParaRPr lang="ar-SA" b="1" dirty="0" smtClean="0"/>
          </a:p>
          <a:p>
            <a:pPr rtl="1"/>
            <a:r>
              <a:rPr lang="ar-SA" sz="5400" b="1" dirty="0" smtClean="0"/>
              <a:t>  إذا </a:t>
            </a:r>
            <a:r>
              <a:rPr lang="ar-SA" sz="5400" b="1" dirty="0" smtClean="0"/>
              <a:t>علق طلقة على الولادة بذكر وطلقتين بأنثى فولدت ذكرا ثم أنثى حيا أو ميتا طلقت بالأول وبانت بالثاني ولم تطلق به </a:t>
            </a:r>
            <a:r>
              <a:rPr lang="ar-SA" sz="5400" b="1" dirty="0" smtClean="0"/>
              <a:t>وإن </a:t>
            </a:r>
            <a:r>
              <a:rPr lang="ar-SA" sz="5400" b="1" dirty="0" smtClean="0"/>
              <a:t>أشكل كيفية وضعهما فواحدة.</a:t>
            </a:r>
          </a:p>
          <a:p>
            <a:pPr rtl="1"/>
            <a:endParaRPr lang="ar-SA" b="1" dirty="0" smtClean="0"/>
          </a:p>
          <a:p>
            <a:pPr marL="514350" indent="-514350"/>
            <a:endParaRPr lang="ar-SA" dirty="0" smtClean="0"/>
          </a:p>
          <a:p>
            <a:pPr marL="514350" indent="-514350">
              <a:buFont typeface="+mj-lt"/>
              <a:buAutoNum type="arabicPeriod"/>
            </a:pP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كتاب الطلاق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71600"/>
            <a:ext cx="9753600" cy="4953000"/>
          </a:xfrm>
        </p:spPr>
        <p:txBody>
          <a:bodyPr/>
          <a:lstStyle/>
          <a:p>
            <a:pPr algn="r"/>
            <a:r>
              <a:rPr lang="ar-SA" b="1" dirty="0" smtClean="0"/>
              <a:t>فصل</a:t>
            </a:r>
            <a:r>
              <a:rPr lang="en-US" b="1" dirty="0" smtClean="0"/>
              <a:t>    </a:t>
            </a:r>
            <a:r>
              <a:rPr lang="ar-SA" b="1" dirty="0" smtClean="0"/>
              <a:t>ــ</a:t>
            </a:r>
            <a:r>
              <a:rPr lang="en-US" b="1" dirty="0" smtClean="0"/>
              <a:t>     </a:t>
            </a:r>
            <a:r>
              <a:rPr lang="ar-SA" b="1" dirty="0" smtClean="0"/>
              <a:t>باب تعليق الطلاق بالشروط</a:t>
            </a:r>
          </a:p>
          <a:p>
            <a:pPr algn="r" rtl="1"/>
            <a:r>
              <a:rPr lang="ar-SA" sz="4400" b="1" dirty="0" smtClean="0"/>
              <a:t>إذا </a:t>
            </a:r>
            <a:r>
              <a:rPr lang="ar-SA" sz="4400" b="1" dirty="0" smtClean="0"/>
              <a:t>علقه على الطلاق ثم علقه على القيام أو علقه على </a:t>
            </a:r>
            <a:r>
              <a:rPr lang="ar-SA" sz="4400" b="1" dirty="0" smtClean="0"/>
              <a:t>القيام، </a:t>
            </a:r>
            <a:r>
              <a:rPr lang="ar-SA" sz="4400" b="1" dirty="0" smtClean="0"/>
              <a:t>ثم على وقوع الطلاق فقامت طلقت طلقتين فيهما وإن علقه على قيامها ثم على طلاقه لها فقامت فواحدة.</a:t>
            </a:r>
          </a:p>
          <a:p>
            <a:pPr algn="r" rtl="1"/>
            <a:r>
              <a:rPr lang="ar-SA" sz="4400" b="1" dirty="0" smtClean="0"/>
              <a:t>وإن قال: كلما طلقتك أو كلما وقع عليك طلاقي فأنت طالق فوجدا طلقت في الأولى طلقتين وثلاثا.</a:t>
            </a:r>
          </a:p>
          <a:p>
            <a:pPr algn="l" rtl="1"/>
            <a:endParaRPr lang="ar-SA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>كتاب </a:t>
            </a:r>
            <a:r>
              <a:rPr lang="ar-SA" b="1" dirty="0" smtClean="0"/>
              <a:t>الطلاق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71600"/>
            <a:ext cx="9753600" cy="4754563"/>
          </a:xfrm>
        </p:spPr>
        <p:txBody>
          <a:bodyPr/>
          <a:lstStyle/>
          <a:p>
            <a:pPr rtl="1"/>
            <a:r>
              <a:rPr lang="ar-SA" b="1" dirty="0" smtClean="0"/>
              <a:t>باب تعليق الطلاق بالشروط </a:t>
            </a:r>
            <a:r>
              <a:rPr lang="ar-SA" b="1" dirty="0" smtClean="0"/>
              <a:t>ــ فصل</a:t>
            </a:r>
            <a:endParaRPr lang="ar-SA" b="1" dirty="0" smtClean="0"/>
          </a:p>
          <a:p>
            <a:pPr rtl="1"/>
            <a:r>
              <a:rPr lang="ar-SA" sz="4400" b="1" dirty="0" smtClean="0"/>
              <a:t>إذا قال: إذا حلفت بطلاقك فأنت طالق ثم قال أنت طالق إن قمت طلقت في الحال لا إن علقه بطلوع الشمس ونحوه لأنه شرط لا حلف.</a:t>
            </a:r>
          </a:p>
          <a:p>
            <a:pPr rtl="1"/>
            <a:r>
              <a:rPr lang="ar-SA" sz="4400" b="1" dirty="0" smtClean="0"/>
              <a:t>وإن حلفت بطلاقك فأنت طالق أو إن كلمتك فأنت طالق وأعاده مرة أخرى طلقت واحدة ومرتين </a:t>
            </a:r>
            <a:r>
              <a:rPr lang="ar-SA" sz="4400" b="1" dirty="0" err="1" smtClean="0"/>
              <a:t>فثنتان</a:t>
            </a:r>
            <a:r>
              <a:rPr lang="ar-SA" sz="4400" b="1" dirty="0" smtClean="0"/>
              <a:t> وثلاثا فثلاث.</a:t>
            </a:r>
            <a:endParaRPr lang="ar-SA" sz="4400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كتاب الطلاق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71600"/>
            <a:ext cx="9753600" cy="4754563"/>
          </a:xfrm>
        </p:spPr>
        <p:txBody>
          <a:bodyPr/>
          <a:lstStyle/>
          <a:p>
            <a:pPr rtl="1"/>
            <a:r>
              <a:rPr lang="ar-SA" b="1" dirty="0" smtClean="0"/>
              <a:t>باب تعليق الطلاق بالشروط </a:t>
            </a:r>
            <a:r>
              <a:rPr lang="ar-SA" b="1" dirty="0" smtClean="0"/>
              <a:t>ــ فصل</a:t>
            </a:r>
            <a:endParaRPr lang="ar-SA" b="1" dirty="0" smtClean="0"/>
          </a:p>
          <a:p>
            <a:pPr rtl="1"/>
            <a:r>
              <a:rPr lang="ar-SA" sz="5400" b="1" dirty="0" smtClean="0"/>
              <a:t>إذا قال: إن كلمتك فأنت طالق فتحققي أو قال: تنحي أو اسكتي طلقت وإن بدأتك بالكلام فأنت طالق فقالت: إن بدأتك به فعبدي حر انحلت يمينه </a:t>
            </a:r>
            <a:r>
              <a:rPr lang="ar-SA" sz="5400" b="1" dirty="0" smtClean="0"/>
              <a:t>ما </a:t>
            </a:r>
            <a:r>
              <a:rPr lang="ar-SA" sz="5400" b="1" dirty="0" smtClean="0"/>
              <a:t>لم ينو عدم </a:t>
            </a:r>
            <a:r>
              <a:rPr lang="ar-SA" sz="5400" b="1" dirty="0" err="1" smtClean="0"/>
              <a:t>البداءة</a:t>
            </a:r>
            <a:r>
              <a:rPr lang="ar-SA" sz="5400" b="1" dirty="0" smtClean="0"/>
              <a:t> في مجلس آخر.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 كتاب </a:t>
            </a:r>
            <a:r>
              <a:rPr lang="ar-SA" b="1" dirty="0" smtClean="0"/>
              <a:t>الطلاق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71600"/>
            <a:ext cx="9677400" cy="4953000"/>
          </a:xfrm>
        </p:spPr>
        <p:txBody>
          <a:bodyPr/>
          <a:lstStyle/>
          <a:p>
            <a:pPr rtl="1"/>
            <a:r>
              <a:rPr lang="ar-SA" b="1" dirty="0" smtClean="0"/>
              <a:t>باب تعليق الطلاق بالشروط ــ فصل</a:t>
            </a:r>
          </a:p>
          <a:p>
            <a:pPr rtl="1"/>
            <a:r>
              <a:rPr lang="ar-SA" sz="4200" b="1" dirty="0" smtClean="0"/>
              <a:t>إذا </a:t>
            </a:r>
            <a:r>
              <a:rPr lang="ar-SA" sz="4200" b="1" dirty="0" smtClean="0"/>
              <a:t>قال: إن خرجت بغير إذني أو إلا بإذني أو حتى آذن </a:t>
            </a:r>
            <a:r>
              <a:rPr lang="ar-SA" sz="4200" b="1" dirty="0" err="1" smtClean="0"/>
              <a:t>لك</a:t>
            </a:r>
            <a:r>
              <a:rPr lang="ar-SA" sz="4200" b="1" dirty="0" smtClean="0"/>
              <a:t> أو إن خرجت إلى غير الحمام بغير إذني فأنت طالق فخرجت مرة بإذنه ثم خرجت بغير إذنه أو أذن لها ولم تعلم بالإذن أو خرجت تريد الحمام </a:t>
            </a:r>
            <a:r>
              <a:rPr lang="ar-SA" sz="4200" b="1" dirty="0" smtClean="0"/>
              <a:t>وغيره </a:t>
            </a:r>
            <a:r>
              <a:rPr lang="ar-SA" sz="4200" b="1" dirty="0" smtClean="0"/>
              <a:t>أو عدلت منه إلى </a:t>
            </a:r>
            <a:r>
              <a:rPr lang="ar-SA" sz="4200" b="1" dirty="0" smtClean="0"/>
              <a:t>غيره </a:t>
            </a:r>
            <a:r>
              <a:rPr lang="ar-SA" sz="4200" b="1" dirty="0" smtClean="0"/>
              <a:t>طلقت في الكل "لا إن أذن فيه كلما شاءت", "أو قال: إلا بإذن زيد فمات زيد ثم خرجت".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كتاب الطلاق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71600"/>
            <a:ext cx="9677400" cy="4876800"/>
          </a:xfrm>
        </p:spPr>
        <p:txBody>
          <a:bodyPr/>
          <a:lstStyle/>
          <a:p>
            <a:r>
              <a:rPr lang="ar-SA" b="1" dirty="0" smtClean="0"/>
              <a:t>باب تعليق الطلاق بالشروط ــ </a:t>
            </a:r>
            <a:r>
              <a:rPr lang="ar-SA" b="1" dirty="0" smtClean="0"/>
              <a:t>فصل</a:t>
            </a:r>
            <a:endParaRPr lang="ar-SA" dirty="0" smtClean="0"/>
          </a:p>
          <a:p>
            <a:pPr rtl="1"/>
            <a:r>
              <a:rPr lang="ar-SA" sz="6000" b="1" dirty="0" smtClean="0"/>
              <a:t>  إذا </a:t>
            </a:r>
            <a:r>
              <a:rPr lang="ar-SA" sz="6000" b="1" dirty="0" smtClean="0"/>
              <a:t>علقه بمشيئتها </a:t>
            </a:r>
            <a:r>
              <a:rPr lang="ar-SA" sz="6000" b="1" dirty="0" err="1" smtClean="0"/>
              <a:t>بـ</a:t>
            </a:r>
            <a:r>
              <a:rPr lang="ar-SA" sz="6000" b="1" dirty="0" smtClean="0"/>
              <a:t> "إن" أو غيرها من الحروف لم تطلق حتى تشاء ولو تراخى فإن قالت: قد شئت إن شئت فشاء لم </a:t>
            </a:r>
            <a:r>
              <a:rPr lang="ar-SA" sz="6000" b="1" dirty="0" smtClean="0"/>
              <a:t>تطلق.</a:t>
            </a:r>
            <a:endParaRPr lang="ar-SA" sz="60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كتاب </a:t>
            </a:r>
            <a:r>
              <a:rPr lang="ar-SA" b="1" dirty="0" smtClean="0"/>
              <a:t>الطلاق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71600"/>
            <a:ext cx="9753600" cy="4876800"/>
          </a:xfrm>
        </p:spPr>
        <p:txBody>
          <a:bodyPr/>
          <a:lstStyle/>
          <a:p>
            <a:r>
              <a:rPr lang="ar-SA" b="1" dirty="0" smtClean="0"/>
              <a:t>باب تعليق الطلاق بالشروط ــ </a:t>
            </a:r>
            <a:r>
              <a:rPr lang="ar-SA" b="1" dirty="0" smtClean="0"/>
              <a:t>فصل</a:t>
            </a:r>
          </a:p>
          <a:p>
            <a:r>
              <a:rPr lang="ar-SA" sz="3600" b="1" dirty="0" smtClean="0"/>
              <a:t>وإن قال: إن شئت وشاء أبوك "أو زيد" لم يقع حتى يشاءا معا "أو إن شاء أحدهما فلا" وأنت طالق إن شاء الله أو قال: عبدي حر إن شاء الله وقعا وإن دخلت الدار فأنت طالق إن شاء الله طلقت إن دخلت وأنت طالق </a:t>
            </a:r>
            <a:r>
              <a:rPr lang="ar-SA" sz="3600" b="1" dirty="0" err="1" smtClean="0"/>
              <a:t>لرضى</a:t>
            </a:r>
            <a:r>
              <a:rPr lang="ar-SA" sz="3600" b="1" dirty="0" smtClean="0"/>
              <a:t> زيد أو مشيئته طلقت في الحال فإن قال: أردت الشرط قبل حكما وأنت طالق إن رأيت الهلال إن نوى رؤيتها لم تطلق حتى تراه,</a:t>
            </a:r>
            <a:r>
              <a:rPr lang="ar-SA" sz="3600" b="1" dirty="0" smtClean="0"/>
              <a:t> وإلا طلقت "بعد الغروب" برؤية غيرها.</a:t>
            </a:r>
          </a:p>
          <a:p>
            <a:endParaRPr lang="ar-SA" b="1" dirty="0" smtClean="0"/>
          </a:p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1357</TotalTime>
  <Words>439</Words>
  <Application>Microsoft Office PowerPoint</Application>
  <PresentationFormat>A4 Paper (210x297 mm)‎</PresentationFormat>
  <Paragraphs>44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Office Theme</vt:lpstr>
      <vt:lpstr>الشريحة 1</vt:lpstr>
      <vt:lpstr> كتاب الطلاق</vt:lpstr>
      <vt:lpstr>كتاب الطلاق</vt:lpstr>
      <vt:lpstr> كتاب الطلاق  </vt:lpstr>
      <vt:lpstr>كتاب الطلاق</vt:lpstr>
      <vt:lpstr>  كتاب الطلاق</vt:lpstr>
      <vt:lpstr>كتاب الطلاق</vt:lpstr>
      <vt:lpstr> كتاب الطلاق</vt:lpstr>
      <vt:lpstr>الشريحة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PC Planet</cp:lastModifiedBy>
  <cp:revision>95</cp:revision>
  <dcterms:created xsi:type="dcterms:W3CDTF">2009-10-14T19:14:34Z</dcterms:created>
  <dcterms:modified xsi:type="dcterms:W3CDTF">2012-02-23T23:31:53Z</dcterms:modified>
</cp:coreProperties>
</file>