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00" r:id="rId3"/>
    <p:sldId id="297" r:id="rId4"/>
    <p:sldId id="301" r:id="rId5"/>
    <p:sldId id="302" r:id="rId6"/>
    <p:sldId id="303" r:id="rId7"/>
    <p:sldId id="266" r:id="rId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834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en-US" sz="2600" dirty="0" smtClean="0">
                <a:latin typeface="Calibri" pitchFamily="34" charset="0"/>
              </a:rPr>
              <a:t> </a:t>
            </a:r>
            <a:r>
              <a:rPr lang="ar-SA" sz="2600" dirty="0" smtClean="0">
                <a:latin typeface="Calibri" pitchFamily="34" charset="0"/>
              </a:rPr>
              <a:t> </a:t>
            </a:r>
            <a:r>
              <a:rPr lang="ar-EG" sz="2600" dirty="0" smtClean="0">
                <a:latin typeface="Calibri" pitchFamily="34" charset="0"/>
              </a:rPr>
              <a:t>كلية </a:t>
            </a:r>
            <a:r>
              <a:rPr lang="ar-EG" sz="2600" dirty="0" err="1">
                <a:latin typeface="Calibri" pitchFamily="34" charset="0"/>
              </a:rPr>
              <a:t>ا</a:t>
            </a:r>
            <a:r>
              <a:rPr lang="ar-SA" sz="2600" dirty="0" smtClean="0">
                <a:latin typeface="Calibri" pitchFamily="34" charset="0"/>
              </a:rPr>
              <a:t>لآداب</a:t>
            </a:r>
            <a:r>
              <a:rPr lang="ar-EG" sz="2600" dirty="0" smtClean="0">
                <a:latin typeface="Calibri" pitchFamily="34" charset="0"/>
              </a:rPr>
              <a:t> </a:t>
            </a:r>
            <a:r>
              <a:rPr lang="ar-EG" sz="2600" dirty="0">
                <a:latin typeface="Calibri" pitchFamily="34" charset="0"/>
              </a:rPr>
              <a:t>– </a:t>
            </a:r>
            <a:r>
              <a:rPr lang="ar-SA" sz="2600" dirty="0" err="1" smtClean="0">
                <a:latin typeface="Calibri" pitchFamily="34" charset="0"/>
              </a:rPr>
              <a:t>الدرسات</a:t>
            </a:r>
            <a:r>
              <a:rPr lang="ar-SA" sz="2600" dirty="0" smtClean="0">
                <a:latin typeface="Calibri" pitchFamily="34" charset="0"/>
              </a:rPr>
              <a:t> </a:t>
            </a:r>
            <a:r>
              <a:rPr lang="ar-SA" sz="2600" dirty="0" err="1" smtClean="0">
                <a:latin typeface="Calibri" pitchFamily="34" charset="0"/>
              </a:rPr>
              <a:t>الإ</a:t>
            </a:r>
            <a:r>
              <a:rPr lang="ar-EG" sz="2600" dirty="0" smtClean="0">
                <a:latin typeface="Calibri" pitchFamily="34" charset="0"/>
              </a:rPr>
              <a:t>س</a:t>
            </a:r>
            <a:r>
              <a:rPr lang="ar-SA" sz="2600" dirty="0" smtClean="0">
                <a:latin typeface="Calibri" pitchFamily="34" charset="0"/>
              </a:rPr>
              <a:t>لا</a:t>
            </a:r>
            <a:r>
              <a:rPr lang="ar-EG" sz="2600" dirty="0" smtClean="0">
                <a:latin typeface="Calibri" pitchFamily="34" charset="0"/>
              </a:rPr>
              <a:t>م</a:t>
            </a:r>
            <a:r>
              <a:rPr lang="ar-SA" sz="2600" dirty="0" err="1" smtClean="0">
                <a:latin typeface="Calibri" pitchFamily="34" charset="0"/>
              </a:rPr>
              <a:t>ية</a:t>
            </a:r>
            <a:endParaRPr lang="en-US" sz="2600" dirty="0"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82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endParaRPr lang="en-US" sz="3700" b="1" dirty="0" smtClean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فقه الأسرة309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latin typeface="Calibri" pitchFamily="34" charset="0"/>
                <a:cs typeface="Times New Roman" pitchFamily="18" charset="0"/>
              </a:rPr>
              <a:t>خالد </a:t>
            </a:r>
            <a:r>
              <a:rPr lang="ar-SA" sz="4000" b="1" dirty="0" err="1" smtClean="0">
                <a:latin typeface="Calibri" pitchFamily="34" charset="0"/>
                <a:cs typeface="Times New Roman" pitchFamily="18" charset="0"/>
              </a:rPr>
              <a:t>الدوغان</a:t>
            </a:r>
            <a:endParaRPr lang="ar-SA" sz="4000" b="1" dirty="0" smtClean="0">
              <a:latin typeface="Calibri" pitchFamily="34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كتاب </a:t>
            </a:r>
            <a:r>
              <a:rPr lang="ar-SA" b="1" dirty="0" smtClean="0"/>
              <a:t>الطلاق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9753600" cy="4953000"/>
          </a:xfrm>
        </p:spPr>
        <p:txBody>
          <a:bodyPr/>
          <a:lstStyle/>
          <a:p>
            <a:r>
              <a:rPr lang="ar-SA" b="1" dirty="0" smtClean="0"/>
              <a:t>باب تعليق الطلاق بالشروط ــ فصل</a:t>
            </a:r>
          </a:p>
          <a:p>
            <a:pPr rtl="1"/>
            <a:r>
              <a:rPr lang="ar-SA" sz="4000" b="1" dirty="0" smtClean="0"/>
              <a:t>  وإن </a:t>
            </a:r>
            <a:r>
              <a:rPr lang="ar-SA" sz="4000" b="1" dirty="0" smtClean="0"/>
              <a:t>حلف لا يدخل دارا "أو لا يخرج منها" فأدخل "أو أخرج" بعض جسده أو دخل طاق الباب أو لا يلبس ثوبا من غزلها فلبس </a:t>
            </a:r>
            <a:r>
              <a:rPr lang="ar-SA" sz="4000" b="1" dirty="0" smtClean="0"/>
              <a:t>ثوبا </a:t>
            </a:r>
            <a:r>
              <a:rPr lang="ar-SA" sz="4000" b="1" dirty="0" smtClean="0"/>
              <a:t>فيه منه أو لا يشرب ماء هذا الإناء فشرب بعضه لم يحنث.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كتاب 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b="1" dirty="0" smtClean="0"/>
              <a:t>باب تعليق الطلاق بالشروط ــ </a:t>
            </a:r>
            <a:r>
              <a:rPr lang="ar-SA" b="1" dirty="0" smtClean="0"/>
              <a:t>فصل</a:t>
            </a:r>
          </a:p>
          <a:p>
            <a:r>
              <a:rPr lang="ar-SA" sz="5400" b="1" dirty="0" smtClean="0"/>
              <a:t>وإن </a:t>
            </a:r>
            <a:r>
              <a:rPr lang="ar-SA" sz="5400" b="1" dirty="0" smtClean="0"/>
              <a:t>فعل المحلوف عليه وناسيا أو جاهلا حنث في طلاق </a:t>
            </a:r>
            <a:r>
              <a:rPr lang="ar-SA" sz="5400" b="1" dirty="0" err="1" smtClean="0"/>
              <a:t>وعتاق</a:t>
            </a:r>
            <a:r>
              <a:rPr lang="ar-SA" sz="5400" b="1" dirty="0" smtClean="0"/>
              <a:t> فقط وإن فعل بعضه لم يحنث إلا أن ينويه وإن حلف ليفعلنه لم يبرأ إلا بفعله كله.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كتاب </a:t>
            </a:r>
            <a:r>
              <a:rPr lang="ar-SA" b="1" dirty="0" smtClean="0"/>
              <a:t>الطلاق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371600"/>
            <a:ext cx="9525000" cy="4876800"/>
          </a:xfrm>
        </p:spPr>
        <p:txBody>
          <a:bodyPr/>
          <a:lstStyle/>
          <a:p>
            <a:r>
              <a:rPr lang="ar-SA" b="1" dirty="0" smtClean="0"/>
              <a:t>باب التأويل في </a:t>
            </a:r>
            <a:r>
              <a:rPr lang="ar-SA" b="1" dirty="0" smtClean="0"/>
              <a:t>الحلف</a:t>
            </a:r>
          </a:p>
          <a:p>
            <a:pPr algn="just" rtl="1"/>
            <a:r>
              <a:rPr lang="ar-SA" sz="4000" b="1" dirty="0" smtClean="0"/>
              <a:t>ومعناه: أن يريد بلفظه ما يخالف ظاهره.</a:t>
            </a:r>
          </a:p>
          <a:p>
            <a:pPr algn="just" rtl="1"/>
            <a:r>
              <a:rPr lang="ar-SA" sz="4000" b="1" dirty="0" smtClean="0"/>
              <a:t>إذا </a:t>
            </a:r>
            <a:r>
              <a:rPr lang="ar-SA" sz="4000" b="1" dirty="0" smtClean="0"/>
              <a:t>حلف وتأول يمينه نفعه إلا أن يكون ظالما فإن حلفه ظالم: ما لزيد </a:t>
            </a:r>
            <a:r>
              <a:rPr lang="ar-SA" sz="4000" b="1" dirty="0" smtClean="0"/>
              <a:t>عندك </a:t>
            </a:r>
            <a:r>
              <a:rPr lang="ar-SA" sz="4000" b="1" dirty="0" smtClean="0"/>
              <a:t>شيء وله عنده وديعة بمكان "فنوى غيره" أو </a:t>
            </a:r>
            <a:r>
              <a:rPr lang="ar-SA" sz="4000" b="1" dirty="0" err="1" smtClean="0"/>
              <a:t>بـ</a:t>
            </a:r>
            <a:r>
              <a:rPr lang="ar-SA" sz="4000" b="1" dirty="0" smtClean="0"/>
              <a:t> "ما" الذي أو حلف: ما زيد ها هنا ونوى غير مكانه أو حلف على امرأته: لا سرقت مني شيئا فخانته في </a:t>
            </a:r>
            <a:r>
              <a:rPr lang="ar-SA" sz="4000" b="1" dirty="0" smtClean="0"/>
              <a:t>وديعته </a:t>
            </a:r>
            <a:r>
              <a:rPr lang="ar-SA" sz="4000" b="1" dirty="0" smtClean="0"/>
              <a:t>ولم ينوها لم يحنث في </a:t>
            </a:r>
            <a:r>
              <a:rPr lang="ar-SA" sz="4000" b="1" dirty="0" smtClean="0"/>
              <a:t>الكل.</a:t>
            </a:r>
            <a:endParaRPr lang="ar-SA" sz="4000" b="1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 كتاب </a:t>
            </a:r>
            <a:r>
              <a:rPr lang="ar-SA" b="1" dirty="0" smtClean="0"/>
              <a:t>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47800"/>
            <a:ext cx="9677400" cy="4876800"/>
          </a:xfrm>
        </p:spPr>
        <p:txBody>
          <a:bodyPr/>
          <a:lstStyle/>
          <a:p>
            <a:r>
              <a:rPr lang="ar-SA" b="1" dirty="0" smtClean="0"/>
              <a:t>باب الشك في </a:t>
            </a:r>
            <a:r>
              <a:rPr lang="ar-SA" b="1" dirty="0" smtClean="0"/>
              <a:t>الطلاق</a:t>
            </a:r>
          </a:p>
          <a:p>
            <a:r>
              <a:rPr lang="ar-SA" sz="4400" b="1" dirty="0" smtClean="0"/>
              <a:t>من شك في طلاق "أو شرطه لم يلزمه وإن شك في عدده فطلقة وتباح له فإذا قال </a:t>
            </a:r>
            <a:r>
              <a:rPr lang="ar-SA" sz="4400" b="1" dirty="0" err="1" smtClean="0"/>
              <a:t>لإمرأتيه</a:t>
            </a:r>
            <a:r>
              <a:rPr lang="ar-SA" sz="4400" b="1" dirty="0" smtClean="0"/>
              <a:t>: إحداكما طالق طلقت المنوية وإلا من قرعت كمن طلق إحداهما "بائنا" ونسيها وإن تبين أن المطلقة غير التي قرعت ردت إليه ما لم تتزوج أو تكن القرعة بحكم.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r>
              <a:rPr lang="ar-SA" b="1" dirty="0" smtClean="0"/>
              <a:t>كتاب الطلاق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371600"/>
            <a:ext cx="9372600" cy="4953000"/>
          </a:xfrm>
        </p:spPr>
        <p:txBody>
          <a:bodyPr/>
          <a:lstStyle/>
          <a:p>
            <a:r>
              <a:rPr lang="ar-SA" b="1" dirty="0" smtClean="0"/>
              <a:t>باب الشك في </a:t>
            </a:r>
            <a:r>
              <a:rPr lang="ar-SA" b="1" dirty="0" smtClean="0"/>
              <a:t>الطلاق</a:t>
            </a:r>
            <a:endParaRPr lang="ar-SA" dirty="0" smtClean="0"/>
          </a:p>
          <a:p>
            <a:r>
              <a:rPr lang="ar-SA" sz="4000" b="1" dirty="0" smtClean="0"/>
              <a:t>وإن قال: إن كان هذا الطائر غرابا ففلانة طالق وإن كان حماما ففلانة وجهل لم تطلقا </a:t>
            </a:r>
            <a:r>
              <a:rPr lang="ar-SA" sz="4000" b="1" dirty="0" smtClean="0"/>
              <a:t>.</a:t>
            </a:r>
          </a:p>
          <a:p>
            <a:r>
              <a:rPr lang="ar-SA" sz="4000" b="1" dirty="0" smtClean="0"/>
              <a:t>وإن </a:t>
            </a:r>
            <a:r>
              <a:rPr lang="ar-SA" sz="4000" b="1" dirty="0" smtClean="0"/>
              <a:t>قال لزوجته وأجنبية اسمها هند: </a:t>
            </a:r>
            <a:r>
              <a:rPr lang="ar-SA" sz="4000" b="1" dirty="0" smtClean="0"/>
              <a:t>إحداكما </a:t>
            </a:r>
            <a:r>
              <a:rPr lang="ar-SA" sz="4000" b="1" dirty="0" smtClean="0"/>
              <a:t>أو هند طالق طلقت امرأته وإن قال: أردت الأجنبية ولم يقبل حكما "إلا بقرينة" وإن قال لمن ظنها زوجته: أنت طالق طلقت الزوجة "وكذا عكسها".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</TotalTime>
  <Words>319</Words>
  <Application>Microsoft Office PowerPoint</Application>
  <PresentationFormat>A4 Paper (210x297 mm)‎</PresentationFormat>
  <Paragraphs>34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 كتاب الطلاق </vt:lpstr>
      <vt:lpstr> كتاب الطلاق</vt:lpstr>
      <vt:lpstr> كتاب الطلاق </vt:lpstr>
      <vt:lpstr> كتاب الطلاق</vt:lpstr>
      <vt:lpstr> كتاب الطلاق</vt:lpstr>
      <vt:lpstr>الشريحة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PC Planet</cp:lastModifiedBy>
  <cp:revision>90</cp:revision>
  <dcterms:created xsi:type="dcterms:W3CDTF">2009-10-14T19:14:34Z</dcterms:created>
  <dcterms:modified xsi:type="dcterms:W3CDTF">2012-02-23T23:40:44Z</dcterms:modified>
</cp:coreProperties>
</file>