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309" r:id="rId3"/>
    <p:sldId id="310" r:id="rId4"/>
    <p:sldId id="322" r:id="rId5"/>
    <p:sldId id="323" r:id="rId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81" autoAdjust="0"/>
    <p:restoredTop sz="94664" autoAdjust="0"/>
  </p:normalViewPr>
  <p:slideViewPr>
    <p:cSldViewPr>
      <p:cViewPr>
        <p:scale>
          <a:sx n="64" d="100"/>
          <a:sy n="64" d="100"/>
        </p:scale>
        <p:origin x="-552" y="-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844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عمادة التعلم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 الإل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ك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تروني والتعل</a:t>
            </a:r>
            <a:r>
              <a:rPr lang="ar-EG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ي</a:t>
            </a:r>
            <a:r>
              <a:rPr lang="ar-SA" sz="1600" b="1" kern="1200" baseline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م عن بعد</a:t>
            </a:r>
            <a:endParaRPr lang="en-US" sz="16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فقه المعاملات (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2</a:t>
            </a: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)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EG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رقم المقرر : سلم 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7401311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د. </a:t>
            </a:r>
            <a:r>
              <a:rPr lang="ar-SA" sz="4000" dirty="0" err="1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عبدالإله</a:t>
            </a:r>
            <a:r>
              <a:rPr lang="ar-SA" sz="4000" dirty="0" smtClean="0">
                <a:solidFill>
                  <a:schemeClr val="accent1">
                    <a:lumMod val="75000"/>
                  </a:schemeClr>
                </a:solidFill>
                <a:latin typeface="AYM Wadiy S_U normal." pitchFamily="2" charset="0"/>
                <a:cs typeface="mohammad bold art 1" pitchFamily="2" charset="-78"/>
              </a:rPr>
              <a:t> الملا</a:t>
            </a:r>
            <a:endParaRPr lang="en-US" sz="4400" dirty="0">
              <a:solidFill>
                <a:schemeClr val="accent1"/>
              </a:solidFill>
              <a:cs typeface="mohammad bold art 1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2460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9144000" cy="4038600"/>
          </a:xfrm>
        </p:spPr>
        <p:txBody>
          <a:bodyPr>
            <a:normAutofit/>
          </a:bodyPr>
          <a:lstStyle/>
          <a:p>
            <a:pPr algn="ctr"/>
            <a:r>
              <a:rPr lang="ar-EG" sz="4000" dirty="0" smtClean="0">
                <a:solidFill>
                  <a:srgbClr val="FF0000"/>
                </a:solidFill>
                <a:cs typeface="SKR HEAD1" pitchFamily="2" charset="-78"/>
              </a:rPr>
              <a:t>سنتناول في هذا المقرر</a:t>
            </a:r>
            <a:r>
              <a:rPr lang="en-US" sz="4000" dirty="0" smtClean="0">
                <a:solidFill>
                  <a:srgbClr val="FF0000"/>
                </a:solidFill>
                <a:cs typeface="SKR HEAD1" pitchFamily="2" charset="-78"/>
              </a:rPr>
              <a:t/>
            </a:r>
            <a:br>
              <a:rPr lang="en-US" sz="4000" dirty="0" smtClean="0">
                <a:solidFill>
                  <a:srgbClr val="FF0000"/>
                </a:solidFill>
                <a:cs typeface="SKR HEAD1" pitchFamily="2" charset="-78"/>
              </a:rPr>
            </a:br>
            <a:r>
              <a:rPr lang="ar-SA" sz="3600" dirty="0" smtClean="0"/>
              <a:t>الشركات: (المضاربة, العنان, الوجوه, الأبدان) </a:t>
            </a:r>
            <a:r>
              <a:rPr lang="ar-SA" sz="3600" dirty="0" err="1" smtClean="0"/>
              <a:t>المساقاة</a:t>
            </a:r>
            <a:r>
              <a:rPr lang="ar-SA" sz="3600" dirty="0" smtClean="0"/>
              <a:t> والمزارعة، الإجارة، السبق، العارية، الغصب، الشفعة، الوديعة، إحياء الموات، </a:t>
            </a:r>
            <a:r>
              <a:rPr lang="ar-SA" sz="3600" dirty="0" err="1" smtClean="0"/>
              <a:t>الجعالة</a:t>
            </a:r>
            <a:r>
              <a:rPr lang="ar-SA" sz="3600" dirty="0" smtClean="0"/>
              <a:t>، الوقف.</a:t>
            </a:r>
            <a:endParaRPr lang="en-MY" sz="4000" dirty="0">
              <a:solidFill>
                <a:srgbClr val="FF0000"/>
              </a:solidFill>
              <a:cs typeface="SKR HEAD1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066800" y="228600"/>
            <a:ext cx="7239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SKR HEAD1" pitchFamily="2" charset="-78"/>
              </a:rPr>
              <a:t>محتوي المقرر</a:t>
            </a:r>
            <a:endParaRPr kumimoji="0" lang="en-MY" sz="4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SKR HEAD1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219200" y="2362200"/>
            <a:ext cx="612068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en-US" sz="3600" dirty="0">
              <a:latin typeface="ae_AlMateen" pitchFamily="18" charset="-78"/>
              <a:cs typeface="SKR HEAD1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762500" y="632460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ar-EG" sz="4800" dirty="0" smtClean="0">
                <a:cs typeface="SKR HEAD1" pitchFamily="2" charset="-78"/>
              </a:rPr>
              <a:t>أهداف المقرر</a:t>
            </a:r>
            <a:endParaRPr lang="en-MY" sz="4800" dirty="0">
              <a:cs typeface="SKR HEAD1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133600" y="1524000"/>
            <a:ext cx="727280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ar-EG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e_AlMateen" pitchFamily="18" charset="-78"/>
                <a:cs typeface="SKR HEAD1" pitchFamily="2" charset="-78"/>
              </a:rPr>
              <a:t>يتوقع في نهاية تدريس المقرر أن يكون الطالب قادراً على  أن: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e_AlMateen" pitchFamily="18" charset="-78"/>
              <a:cs typeface="SKR HEAD1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914400" y="2514600"/>
            <a:ext cx="7929264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ar-EG" sz="3200" dirty="0" smtClean="0">
                <a:latin typeface="ae_AlMateen" pitchFamily="18" charset="-78"/>
                <a:cs typeface="SKR HEAD1" pitchFamily="2" charset="-78"/>
              </a:rPr>
              <a:t>-</a:t>
            </a:r>
            <a:r>
              <a:rPr lang="ar-SA" sz="3200" dirty="0" smtClean="0">
                <a:latin typeface="ae_AlMateen" pitchFamily="18" charset="-78"/>
                <a:cs typeface="SKR HEAD1" pitchFamily="2" charset="-78"/>
              </a:rPr>
              <a:t>  </a:t>
            </a:r>
            <a:r>
              <a:rPr lang="ar-SA" sz="3200" dirty="0" smtClean="0"/>
              <a:t>يقدم تعريفا لعقود المعاملات المالية السائدة بين الناس . </a:t>
            </a:r>
            <a:endParaRPr lang="en-US" sz="3200" dirty="0" smtClean="0"/>
          </a:p>
          <a:p>
            <a:r>
              <a:rPr lang="ar-SA" sz="3200" dirty="0" smtClean="0"/>
              <a:t>-  يحكم على صحة العقد أو فساده بالاستناد إلى المعايير الفقهية. </a:t>
            </a:r>
            <a:endParaRPr lang="en-US" sz="3200" dirty="0" smtClean="0"/>
          </a:p>
          <a:p>
            <a:r>
              <a:rPr lang="ar-SA" sz="3200" dirty="0" smtClean="0"/>
              <a:t>-  يبين الآثار الشرعية والعملية المترتبة على إجراء العقود المالية. </a:t>
            </a:r>
            <a:endParaRPr lang="en-US" sz="3200" dirty="0" smtClean="0"/>
          </a:p>
          <a:p>
            <a:r>
              <a:rPr lang="ar-SA" sz="3200" dirty="0" smtClean="0"/>
              <a:t>- يبين دوران الحكم في المعاملات المالية مع مصالح العباد.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800600" y="6324600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B8CDBD-3BFA-47C7-A4D2-569A8003AD9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ar-EG" sz="4800" dirty="0" smtClean="0">
                <a:cs typeface="SKR HEAD1" pitchFamily="2" charset="-78"/>
              </a:rPr>
              <a:t>مصادر المقرر و مراجعه</a:t>
            </a:r>
            <a:endParaRPr lang="en-MY" sz="4800" dirty="0">
              <a:cs typeface="SKR HEAD1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762000" y="1371600"/>
            <a:ext cx="777686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ar-EG" sz="2400" dirty="0" smtClean="0">
                <a:solidFill>
                  <a:srgbClr val="FF0000"/>
                </a:solidFill>
                <a:latin typeface="ae_AlMateen" pitchFamily="18" charset="-78"/>
                <a:cs typeface="SKR HEAD1" pitchFamily="2" charset="-78"/>
              </a:rPr>
              <a:t>المرجع الرئيـــــس: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* الروض المربع بشرح زاد المستنقغ . منصور بن يونس البهوتي.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ar-EG" sz="2400" dirty="0" smtClean="0">
                <a:solidFill>
                  <a:srgbClr val="FF0000"/>
                </a:solidFill>
                <a:latin typeface="ae_AlMateen" pitchFamily="18" charset="-78"/>
                <a:cs typeface="SKR HEAD1" pitchFamily="2" charset="-78"/>
              </a:rPr>
              <a:t>المراجع المساعـــدة: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* الملخص الفقهي .صالح بن فوزان آل فوزان – دار ابن الجوزي.</a:t>
            </a:r>
            <a:endParaRPr lang="ar-EG" sz="2400" dirty="0" smtClean="0">
              <a:solidFill>
                <a:srgbClr val="FF0000"/>
              </a:solidFill>
              <a:latin typeface="ae_AlMateen" pitchFamily="18" charset="-78"/>
              <a:cs typeface="SKR HEAD1" pitchFamily="2" charset="-78"/>
            </a:endParaRPr>
          </a:p>
          <a:p>
            <a:pPr algn="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* الشرح الممتع على زاد المسنقع .محمد صالح العثيمين –دار ابن الجوزي.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* حاشية الروض المربع . عبد الرحمن بن قاسم.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ar-EG" sz="2400" dirty="0" smtClean="0">
                <a:solidFill>
                  <a:srgbClr val="FF0000"/>
                </a:solidFill>
                <a:latin typeface="ae_AlMateen" pitchFamily="18" charset="-78"/>
                <a:cs typeface="SKR HEAD1" pitchFamily="2" charset="-78"/>
              </a:rPr>
              <a:t>المواقع الإلكترونية:</a:t>
            </a:r>
          </a:p>
          <a:p>
            <a:pPr algn="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ar-EG" sz="2400" dirty="0" smtClean="0">
                <a:latin typeface="ae_AlMateen" pitchFamily="18" charset="-78"/>
                <a:cs typeface="SKR HEAD1" pitchFamily="2" charset="-78"/>
              </a:rPr>
              <a:t>* جامع الفقه الإسلامي – المكتبة الشاملة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</TotalTime>
  <Words>165</Words>
  <Application>Microsoft Office PowerPoint</Application>
  <PresentationFormat>A4 Paper (210x297 mm)‎</PresentationFormat>
  <Paragraphs>29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الشريحة 1</vt:lpstr>
      <vt:lpstr>سنتناول في هذا المقرر الشركات: (المضاربة, العنان, الوجوه, الأبدان) المساقاة والمزارعة، الإجارة، السبق، العارية، الغصب، الشفعة، الوديعة، إحياء الموات، الجعالة، الوقف.</vt:lpstr>
      <vt:lpstr>أهداف المقرر</vt:lpstr>
      <vt:lpstr>مصادر المقرر و مراجعه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Start01</cp:lastModifiedBy>
  <cp:revision>161</cp:revision>
  <dcterms:created xsi:type="dcterms:W3CDTF">2009-10-14T19:14:34Z</dcterms:created>
  <dcterms:modified xsi:type="dcterms:W3CDTF">2012-01-15T09:49:38Z</dcterms:modified>
</cp:coreProperties>
</file>