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4E309-BF83-4A35-89E8-3BA6291946B2}" type="datetimeFigureOut">
              <a:rPr lang="ar-SA" smtClean="0"/>
              <a:t>30/07/1436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71011-3C0C-4AAF-9608-1BADC9751C7D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85720" y="2000239"/>
          <a:ext cx="8643997" cy="3471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315"/>
                <a:gridCol w="1819789"/>
                <a:gridCol w="1819789"/>
                <a:gridCol w="1592315"/>
                <a:gridCol w="1819789"/>
              </a:tblGrid>
              <a:tr h="86796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  <a:r>
                        <a:rPr lang="ar-AE" sz="2400" dirty="0" smtClean="0"/>
                        <a:t>200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dirty="0" smtClean="0"/>
                        <a:t> 2 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التنزيل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1301953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</a:t>
                      </a:r>
                      <a:r>
                        <a:rPr lang="ar-AE" sz="2400" baseline="0" dirty="0" smtClean="0"/>
                        <a:t> لأب</a:t>
                      </a:r>
                      <a:endParaRPr lang="ar-AE" sz="240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</a:t>
                      </a:r>
                      <a:r>
                        <a:rPr lang="ar-AE" sz="2400" baseline="0" dirty="0" smtClean="0">
                          <a:cs typeface="+mn-cs"/>
                        </a:rPr>
                        <a:t> لأم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en-US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1301953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أخت لأب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عمة</a:t>
                      </a:r>
                      <a:r>
                        <a:rPr lang="ar-AE" sz="2400" baseline="0" dirty="0" smtClean="0">
                          <a:cs typeface="+mn-cs"/>
                        </a:rPr>
                        <a:t> 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عرض على الشاشة (3:4)‏</PresentationFormat>
  <Paragraphs>15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ABUMADA</dc:creator>
  <cp:lastModifiedBy>ABUMADA</cp:lastModifiedBy>
  <cp:revision>1</cp:revision>
  <dcterms:created xsi:type="dcterms:W3CDTF">2015-05-18T13:38:18Z</dcterms:created>
  <dcterms:modified xsi:type="dcterms:W3CDTF">2015-05-18T13:38:33Z</dcterms:modified>
</cp:coreProperties>
</file>