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92" r:id="rId3"/>
    <p:sldId id="350" r:id="rId4"/>
    <p:sldId id="351" r:id="rId5"/>
    <p:sldId id="352" r:id="rId6"/>
    <p:sldId id="353" r:id="rId7"/>
    <p:sldId id="354" r:id="rId8"/>
    <p:sldId id="355" r:id="rId9"/>
    <p:sldId id="356" r:id="rId10"/>
    <p:sldId id="357" r:id="rId11"/>
    <p:sldId id="358" r:id="rId12"/>
    <p:sldId id="360" r:id="rId13"/>
    <p:sldId id="359" r:id="rId14"/>
    <p:sldId id="361" r:id="rId15"/>
    <p:sldId id="362" r:id="rId16"/>
    <p:sldId id="363" r:id="rId17"/>
    <p:sldId id="364" r:id="rId18"/>
    <p:sldId id="365" r:id="rId19"/>
    <p:sldId id="366" r:id="rId20"/>
    <p:sldId id="367" r:id="rId21"/>
    <p:sldId id="266" r:id="rId2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8061"/>
    <a:srgbClr val="8E6334"/>
    <a:srgbClr val="ECA02F"/>
    <a:srgbClr val="313B4A"/>
    <a:srgbClr val="43A79C"/>
    <a:srgbClr val="EDBD1F"/>
    <a:srgbClr val="F04316"/>
    <a:srgbClr val="81AA52"/>
    <a:srgbClr val="0E478A"/>
    <a:srgbClr val="D52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548" autoAdjust="0"/>
    <p:restoredTop sz="94664" autoAdjust="0"/>
  </p:normalViewPr>
  <p:slideViewPr>
    <p:cSldViewPr>
      <p:cViewPr varScale="1">
        <p:scale>
          <a:sx n="78" d="100"/>
          <a:sy n="78" d="100"/>
        </p:scale>
        <p:origin x="-438" y="-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2/25/2015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9"/>
          <p:cNvSpPr/>
          <p:nvPr userDrawn="1"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 rtl="0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فقه الأسرة</a:t>
            </a:r>
            <a:endParaRPr lang="en-US" sz="2800" b="1" dirty="0" smtClean="0">
              <a:solidFill>
                <a:srgbClr val="313B4A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أستاذ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م/ إبراهيم بن عبدالرحمن الجندان 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D980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D980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D98061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D98061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الثالثة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عنوانها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المحرمات </a:t>
            </a:r>
            <a:r>
              <a:rPr lang="ar-SA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في النكاح</a:t>
            </a:r>
            <a:endParaRPr lang="en-US" sz="4000" b="1" spc="50" dirty="0" smtClean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المحاضرة الثالثة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7" y="2347601"/>
            <a:ext cx="92043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وهن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ضربان: 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الضرب الأول: من تحرم على الأبد، وهن خمسة أقسام: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4946651" y="1556791"/>
            <a:ext cx="45307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المحرمات في النكاح: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الثالثة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37674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24294" y="2341889"/>
            <a:ext cx="9204325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514350" lvl="0" indent="-514350">
              <a:buAutoNum type="arabicPeriod"/>
            </a:pP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تحرم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أبداً الأم وكل جدة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من قبل الأم أو الأب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- وإن علت. </a:t>
            </a:r>
          </a:p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لقوله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تعالى { حرمت عليكم </a:t>
            </a:r>
            <a:r>
              <a:rPr lang="ar-SA" sz="3200" b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أمهاتكم </a:t>
            </a:r>
            <a:r>
              <a:rPr lang="ar-SA" sz="3200" b="1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}. 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2. والبنت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وبنت الابن وبنتاهما،  أي -بنت البنت وبنت بنت الابن- حلال وحرام وإن سفلت،  وارثة كانت أو لا، لعموم قوله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تعالى: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{ وبناتكم }.  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3. وكل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أخت شقيقة كانت أو لأب أو لأم؛ لقوله تعالى: { وأخواتكم }. 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4. وبنتها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-أي بنت الأخت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مطلقاً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وبنت ابنها  وبنت ابنتها-  وإن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نزلت. </a:t>
            </a:r>
          </a:p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لقوله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تعالى { وبنات الأخت }.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00472" y="1556791"/>
            <a:ext cx="927690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القسم الأول: من تحرم بسبب النسب، وهن سبع، وقد ذكره بقوله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</a:t>
            </a:r>
            <a:r>
              <a:rPr lang="ar-SA" sz="2000" dirty="0"/>
              <a:t>الثالثة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61411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24294" y="2341889"/>
            <a:ext cx="9204325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5. وبنت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كل أخ وبنتها وبنت ابنه  -أي ابن الأخ-  وبنتها  -أي بنت </a:t>
            </a:r>
            <a:r>
              <a:rPr lang="ar-SA" sz="32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بنت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ابن أخيه-  وإن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سفلت. 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لقوله تعالى { وبنات الأخ }.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6.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وكل عمة وإن علتا من جهة الأب أو الأم.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7.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وكل خالة وإن علتا من جهة الأب أو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الأم. </a:t>
            </a:r>
          </a:p>
          <a:p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لقوله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تعالى: { وعماتكم وخالاتكم }.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00472" y="1556791"/>
            <a:ext cx="927690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تابع القسم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الأول: من تحرم بسبب 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النسب: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</a:t>
            </a:r>
            <a:r>
              <a:rPr lang="ar-SA" sz="2000" dirty="0"/>
              <a:t>الثالثة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83976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24294" y="2341889"/>
            <a:ext cx="9204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والملاعنة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على الملاعن، ولو أكذب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نفسه،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فلا تحل له بنكاح ولا ملك يمين.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00471" y="1556788"/>
            <a:ext cx="927690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القسم الثاني: المحرمة بسبب 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اللعان: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</a:t>
            </a:r>
            <a:r>
              <a:rPr lang="ar-SA" sz="2000" dirty="0"/>
              <a:t>الثالثة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37417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24294" y="2341889"/>
            <a:ext cx="920432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ويحرم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بالرضاع  -ولو محرماً-  ما يحرم بالنسب  من الأقسام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السابقة. </a:t>
            </a:r>
          </a:p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لقوله </a:t>
            </a:r>
            <a:r>
              <a:rPr lang="en-US" sz="3200" b="1" dirty="0">
                <a:latin typeface="Traditional Arabic" panose="02020603050405020304" pitchFamily="18" charset="-78"/>
                <a:cs typeface="Traditional Arabic" panose="02020603050405020304" pitchFamily="18" charset="-78"/>
                <a:sym typeface="AGA Arabesque"/>
              </a:rPr>
              <a:t>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(( يحرم من الرضاع ما يحرم من النسب)) متفق عليه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.</a:t>
            </a: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وهناك صور مستثناه في هذه المسألة.</a:t>
            </a: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00472" y="1556791"/>
            <a:ext cx="927690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القسم الثالث: المحرمات بسبب 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الرضاع: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</a:t>
            </a:r>
            <a:r>
              <a:rPr lang="ar-SA" sz="2000" dirty="0"/>
              <a:t>الثالثة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84362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24294" y="2341889"/>
            <a:ext cx="9204325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514350" lvl="0" indent="-514350">
              <a:buAutoNum type="arabicPeriod"/>
            </a:pP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ويحرم 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بالمصاهرة بالعقد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وإن لم يحصل دخول ولا خلوة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زوجة أبيه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،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ولو من رضاع  وزوجة كل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جد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وإن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علا. </a:t>
            </a:r>
          </a:p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لقوله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تعالى { ولا تنكحوا ما نكح </a:t>
            </a:r>
            <a:r>
              <a:rPr lang="ar-SA" sz="32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أباؤكم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من النساء }. 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2. وتحرم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أيضا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بالعقد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زوجة ابنه وإن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نزل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ولو من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رضاع. </a:t>
            </a:r>
          </a:p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لقوله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تعالى { وحلائل أبنائكم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}. </a:t>
            </a:r>
          </a:p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دون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بناتهن أي بنات حلائل آبائه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وأبنائه، ودون أمهاتهن فتحل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له ربيبة والده وولده وأم زوجة والده وولده لقوله تعالى { وأحل لكم ما وراء ذلكم }.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00472" y="1556791"/>
            <a:ext cx="927690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القسم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الرابع: المحرمات على التأبيد بسبب المصاهرة، وهن أربع: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</a:t>
            </a:r>
            <a:r>
              <a:rPr lang="ar-SA" sz="2000" dirty="0"/>
              <a:t>الثالثة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51113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24294" y="2341889"/>
            <a:ext cx="9204325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3. وتحرم أيضا  أم زوجته وجداتها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ولو من رضاع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– بالعقد.  </a:t>
            </a:r>
          </a:p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لقوله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تعالى { وأمهات نسائكم }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4. و تحرم أيضا الربائب وهن  بنتها  -أي بنت الزوجة-  وبنات أولادها  الذكور والإناث وإن نزلوا من نسب أو رضاع  بالدخول.  لقوله تعالى { وربائبكم اللاتي في حجوركم من نسائكم اللاتي دخلتم بهن }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00472" y="1556791"/>
            <a:ext cx="927690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القسم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الرابع: المحرمات على التأبيد بسبب المصاهرة، وهن أربع: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</a:t>
            </a:r>
            <a:r>
              <a:rPr lang="ar-SA" sz="2000" dirty="0"/>
              <a:t>الثالثة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12318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24294" y="2341889"/>
            <a:ext cx="920432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فإن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بانت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الزوجة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قبل الدخول ولو بعد الخلوة  أو ماتت بعد الخلوة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أُبِحن -أي الربائب- .</a:t>
            </a:r>
          </a:p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لقوله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تعالى { فإن لم تكونوا دخلتم بهن فلا جناح عليكم }.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00471" y="1556788"/>
            <a:ext cx="927690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العقد على البنات يحرم الأمهات والدخول بالأمهات يحرم البنات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</a:t>
            </a:r>
            <a:r>
              <a:rPr lang="ar-SA" sz="2000" dirty="0"/>
              <a:t>الثالثة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99443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00471" y="1556788"/>
            <a:ext cx="927690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القسم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الخامس: زوجات النبي </a:t>
            </a:r>
            <a:r>
              <a:rPr lang="en-US" sz="3200" b="1" u="sng" dirty="0">
                <a:solidFill>
                  <a:srgbClr val="C00000"/>
                </a:solidFill>
                <a:cs typeface="Traditional Arabic" panose="02020603050405020304" pitchFamily="18" charset="-78"/>
                <a:sym typeface="AGA Arabesque"/>
              </a:rPr>
              <a:t>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 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.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</a:t>
            </a:r>
            <a:r>
              <a:rPr lang="ar-SA" sz="2000" smtClean="0"/>
              <a:t>المحاضرة </a:t>
            </a:r>
            <a:r>
              <a:rPr lang="ar-SA" sz="2000"/>
              <a:t>الثالثة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80154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/>
            <a:r>
              <a:rPr lang="ar-SA" dirty="0"/>
              <a:t>فصل 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في </a:t>
            </a:r>
            <a:r>
              <a:rPr lang="ar-SA" dirty="0"/>
              <a:t>الضرب الثاني من المحرمات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المحاضرة الثالثة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34642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14822" y="2141563"/>
            <a:ext cx="9204325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u="sng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القسم </a:t>
            </a:r>
            <a:r>
              <a:rPr lang="ar-SA" sz="3200" b="1" u="sng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الأول: المحرمات لأجل الجمع، وهن:</a:t>
            </a:r>
            <a:endParaRPr lang="en-US" sz="3200" b="1" u="sng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1. وتحرم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إلى أمد أخت معتدته. 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en-US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2. وأخت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زوجته.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3. وبنتاهما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، أي: بنت أخت معتدته.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4. وبنت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أخت زوجته.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5.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وعمتاهما وإن علتا من نسب أو رضاع.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00471" y="1556788"/>
            <a:ext cx="927690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الضرب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الثاني من المحرمات: المحرمات على سبيل </a:t>
            </a:r>
            <a:r>
              <a:rPr lang="ar-SA" sz="3200" b="1" u="sng" dirty="0" err="1">
                <a:solidFill>
                  <a:srgbClr val="C00000"/>
                </a:solidFill>
                <a:cs typeface="Traditional Arabic" panose="02020603050405020304" pitchFamily="18" charset="-78"/>
              </a:rPr>
              <a:t>التأقيت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، وهن قسمان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</a:t>
            </a:r>
            <a:r>
              <a:rPr lang="ar-SA" sz="2000" dirty="0"/>
              <a:t>الثالثة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22691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1268760"/>
            <a:ext cx="9204325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u="sng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تابع القسم </a:t>
            </a:r>
            <a:r>
              <a:rPr lang="ar-SA" sz="3200" b="1" u="sng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الأول: المحرمات لأجل الجمع، وهن:</a:t>
            </a:r>
            <a:endParaRPr lang="en-US" sz="3200" b="1" u="sng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6. وخالتهما 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وإن علتا من نسب أو رضاع. 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7. وكذا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بنت أخيهما.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8. وكذا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أخت </a:t>
            </a:r>
            <a:r>
              <a:rPr lang="ar-SA" sz="32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مستبرأته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9. وبنت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أخيها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10. أو أختها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11.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أو عمتها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12. أو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خالتها.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</a:t>
            </a:r>
            <a:r>
              <a:rPr lang="ar-SA" sz="2000" dirty="0"/>
              <a:t>الثالثة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92983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14822" y="2141563"/>
            <a:ext cx="9204325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الأدلة:</a:t>
            </a:r>
          </a:p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لقوله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تعالى { وأن تجمعوا بين الأختين }.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وقوله </a:t>
            </a:r>
            <a:r>
              <a:rPr lang="en-US" sz="3200" b="1" dirty="0">
                <a:latin typeface="Traditional Arabic" panose="02020603050405020304" pitchFamily="18" charset="-78"/>
                <a:cs typeface="Traditional Arabic" panose="02020603050405020304" pitchFamily="18" charset="-78"/>
                <a:sym typeface="AGA Arabesque"/>
              </a:rPr>
              <a:t>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: ((لا تجمعوا بين المرأة وعمتها ولا بين المرأة وخالتها)) متفق عليه، عن أبي هريرة.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00471" y="1556788"/>
            <a:ext cx="927690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الضرب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الثاني من المحرمات: المحرمات على سبيل </a:t>
            </a:r>
            <a:r>
              <a:rPr lang="ar-SA" sz="3200" b="1" u="sng" dirty="0" err="1">
                <a:solidFill>
                  <a:srgbClr val="C00000"/>
                </a:solidFill>
                <a:cs typeface="Traditional Arabic" panose="02020603050405020304" pitchFamily="18" charset="-78"/>
              </a:rPr>
              <a:t>التأقيت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، وهن قسمان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</a:t>
            </a:r>
            <a:r>
              <a:rPr lang="ar-SA" sz="2000" dirty="0"/>
              <a:t>الثالثة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77780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14822" y="2141563"/>
            <a:ext cx="9204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dirty="0" smtClean="0"/>
              <a:t>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ولا يحرم الجمع بين أخت شخص من أبيه وأخته من أمه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00471" y="1556788"/>
            <a:ext cx="927690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حكم الجمع بين أخت شخص من أبيه وأخته من أمه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</a:t>
            </a:r>
            <a:r>
              <a:rPr lang="ar-SA" sz="2000" dirty="0"/>
              <a:t>الثالثة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26290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14822" y="2141563"/>
            <a:ext cx="9204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ولا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بين </a:t>
            </a:r>
            <a:r>
              <a:rPr lang="ar-SA" sz="32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مبانة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شخص وبنته من غيرها.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63736" y="1556788"/>
            <a:ext cx="927690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حكم الجمع بين </a:t>
            </a:r>
            <a:r>
              <a:rPr lang="ar-SA" sz="3200" b="1" u="sng" dirty="0" err="1">
                <a:solidFill>
                  <a:srgbClr val="C00000"/>
                </a:solidFill>
                <a:cs typeface="Traditional Arabic" panose="02020603050405020304" pitchFamily="18" charset="-78"/>
              </a:rPr>
              <a:t>مبانة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 شخص وبنته من غيرها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.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</a:t>
            </a:r>
            <a:r>
              <a:rPr lang="ar-SA" sz="2000" dirty="0"/>
              <a:t>الثالثة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49417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72480" y="2141563"/>
            <a:ext cx="9246667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1. وتحرم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المعتدة من الغير؛ لقوله تعالى { ولا تعزموا عقدة النكاح حتى يبلغ الكتاب أجله} و كذا </a:t>
            </a:r>
            <a:r>
              <a:rPr lang="ar-SA" sz="32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المستبرأة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من غيره  لأنه لا يؤمن أن تكون حاملا فيفضي إلى اختلاط المياه واشتباه الأنساب.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2. وتحرم 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الزانية  على زان وغيره  حتى تتوب وتنقضي عدتها؛  لقوله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تعالى:</a:t>
            </a:r>
          </a:p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{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والزانية لا ينكحها إلا زان أو مشرك } وتوبتها أن تراود فتمتنع.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63736" y="1556788"/>
            <a:ext cx="927690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القسم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الثاني من المحرمات على </a:t>
            </a:r>
            <a:r>
              <a:rPr lang="ar-SA" sz="3200" b="1" u="sng" dirty="0" err="1">
                <a:solidFill>
                  <a:srgbClr val="C00000"/>
                </a:solidFill>
                <a:cs typeface="Traditional Arabic" panose="02020603050405020304" pitchFamily="18" charset="-78"/>
              </a:rPr>
              <a:t>التأقيت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 "إلى أمد" لعارض يزول وله صور: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</a:t>
            </a:r>
            <a:r>
              <a:rPr lang="ar-SA" sz="2000" dirty="0"/>
              <a:t>الثالثة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39754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72480" y="2141563"/>
            <a:ext cx="9246667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3. تحرم 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مطلقته ثلاثاً حتى </a:t>
            </a:r>
            <a:r>
              <a:rPr lang="ar-SA" sz="32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يطأها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زوج غيره  بنكاح صحيح؛ لقوله تعالى { فإن طلقها فلا تحل له من بعد حتى تنكح زوجا غيره }.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4. و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تحرم  المحرمة حتى تحل  من إحرامها؛ لقوله </a:t>
            </a:r>
            <a:r>
              <a:rPr lang="en-US" sz="3200" b="1" dirty="0">
                <a:latin typeface="Traditional Arabic" panose="02020603050405020304" pitchFamily="18" charset="-78"/>
                <a:cs typeface="Traditional Arabic" panose="02020603050405020304" pitchFamily="18" charset="-78"/>
                <a:sym typeface="AGA Arabesque"/>
              </a:rPr>
              <a:t>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: ((لا ينكح المحرم ولا ينكح ولا يخطب)) رواه الجماعة إلا البخاري ولم يذكر الترمذي الخطبة.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63736" y="1556788"/>
            <a:ext cx="927690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تابع القسم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الثاني من المحرمات على </a:t>
            </a:r>
            <a:r>
              <a:rPr lang="ar-SA" sz="3200" b="1" u="sng" dirty="0" err="1">
                <a:solidFill>
                  <a:srgbClr val="C00000"/>
                </a:solidFill>
                <a:cs typeface="Traditional Arabic" panose="02020603050405020304" pitchFamily="18" charset="-78"/>
              </a:rPr>
              <a:t>التأقيت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 "إلى أمد" لعارض 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يزول: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</a:t>
            </a:r>
            <a:r>
              <a:rPr lang="ar-SA" sz="2000" dirty="0"/>
              <a:t>الثالثة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22796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72480" y="2141563"/>
            <a:ext cx="9246667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1. ولا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ينكح كافر مسلمة؛ لقوله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تعالى: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{ ولا تنكحوا المشركين حتى يؤمنوا }.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2. ولا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ينكح  مسلم ولو عبدا كافرة  لقوله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تعالى: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{ ولا تنكحوا المشركات حتى يؤمن} إلا حرة كتابية أبواها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كتابيان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لقوله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تعالى: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{ والمحصنات من الذين أوتوا الكتاب من قبلكم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}.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63736" y="1556788"/>
            <a:ext cx="927690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حكم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نكاح الكافر للمسلمة والعكس: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</a:t>
            </a:r>
            <a:r>
              <a:rPr lang="ar-SA" sz="2000" dirty="0"/>
              <a:t>الثالثة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68941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tion1" id="{8EC88328-42C1-414D-8FE8-C67053200C72}" vid="{5416BC9F-2187-4C3D-91E8-2091126874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Arts-template-final</Template>
  <TotalTime>254</TotalTime>
  <Words>1056</Words>
  <Application>Microsoft Office PowerPoint</Application>
  <PresentationFormat>A4 Paper (210x297 mm)</PresentationFormat>
  <Paragraphs>144</Paragraphs>
  <Slides>21</Slides>
  <Notes>18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2" baseType="lpstr">
      <vt:lpstr>Office Theme</vt:lpstr>
      <vt:lpstr>عرض تقديمي في PowerPoint</vt:lpstr>
      <vt:lpstr>المحاضرة الثالثة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فصل  في الضرب الثاني من المحرمات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فلان بن فلان الفلاني</cp:lastModifiedBy>
  <cp:revision>28</cp:revision>
  <dcterms:created xsi:type="dcterms:W3CDTF">2014-09-11T06:30:06Z</dcterms:created>
  <dcterms:modified xsi:type="dcterms:W3CDTF">2015-02-25T18:39:40Z</dcterms:modified>
</cp:coreProperties>
</file>