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5" r:id="rId3"/>
    <p:sldId id="267" r:id="rId4"/>
    <p:sldId id="274" r:id="rId5"/>
    <p:sldId id="273" r:id="rId6"/>
    <p:sldId id="272" r:id="rId7"/>
    <p:sldId id="271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936" y="7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80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-2667000" y="2286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-3810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تفسير 3 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 د سليمان بن صالح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القرعاوي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هُوَ الَّذِي يُصَلِّي عَلَيْكُمْ وَمَلَائِكَتُهُ لِيُخْرِجَكُمْ مِنَ الظُّلُمَاتِ إِلَى النُّورِ وَكَانَ بِالْمُؤْمِنِينَ </a:t>
            </a:r>
            <a:r>
              <a:rPr lang="ar-SA" sz="3600" dirty="0" err="1" smtClean="0"/>
              <a:t>رَحِيمًا </a:t>
            </a:r>
            <a:r>
              <a:rPr lang="ar-SA" sz="3600" dirty="0" smtClean="0"/>
              <a:t>(43</a:t>
            </a:r>
            <a:r>
              <a:rPr lang="ar-SA" sz="3600" dirty="0" err="1" smtClean="0"/>
              <a:t>)</a:t>
            </a:r>
            <a:r>
              <a:rPr lang="ar-SA" sz="3600" dirty="0" smtClean="0"/>
              <a:t>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تَعْلِيلٌ لِلْأَمْرِ بِذِكْرِ اللَّهِ وَتَسْبِيحِهِ بِأَنَّ ذَلِكَ </a:t>
            </a:r>
            <a:r>
              <a:rPr lang="ar-SA" dirty="0" err="1" smtClean="0"/>
              <a:t>مَجْلَبَةٌ</a:t>
            </a:r>
            <a:r>
              <a:rPr lang="ar-SA" dirty="0" smtClean="0"/>
              <a:t> لِانْتِفَاعِ الْمُؤْمِنِينَ بِجَزَاءِ اللَّهِ عَلَى ذَلِكَ بِأَفْضَلَ مِنْهُ مِنْ جِنْسِهِ وَهُوَ صَلَاتُهُ وَصَلَاةُ </a:t>
            </a:r>
            <a:r>
              <a:rPr lang="ar-SA" dirty="0" err="1" smtClean="0"/>
              <a:t>مَلَائِكَتِهِ.</a:t>
            </a:r>
            <a:r>
              <a:rPr lang="ar-SA" dirty="0" smtClean="0"/>
              <a:t> وَالْمَعْنَى: أَنَّهُ يُصَلِّي عَلَيْكُمْ وَمَلَائِكَتُهُ إِذَا ذَكَرْتُمُوهُ ذِكْرًا بُكْرَةً </a:t>
            </a:r>
            <a:r>
              <a:rPr lang="ar-SA" dirty="0" err="1" smtClean="0"/>
              <a:t>وَأَصِيلًا.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وَالصَّلَاةُ: الدُّعَاءُ وَالذِّكْرُ بِخَيْرٍ، وَهِيَ مِنَ اللَّهِ </a:t>
            </a:r>
            <a:r>
              <a:rPr lang="ar-SA" dirty="0" err="1" smtClean="0"/>
              <a:t>الثَّنَاءُ.</a:t>
            </a:r>
            <a:r>
              <a:rPr lang="ar-SA" dirty="0" smtClean="0"/>
              <a:t> وَأَمَرَهُ بِتَوْجِيهِ رَحْمَتِهِ فِي الدُّنْيَا وَالْآخِرَةِ، أَيِ اُذْكُرُوهُ ليذكركم كَقَوْلِه: فَاذْكُرُونِي أَذْكُرْكُمْ  وَقَوْلُهُ فِي الْحَدِيثِ </a:t>
            </a:r>
            <a:r>
              <a:rPr lang="ar-SA" dirty="0" err="1" smtClean="0"/>
              <a:t>الْقُدُسِيِّ: </a:t>
            </a:r>
            <a:r>
              <a:rPr lang="ar-SA" dirty="0" smtClean="0"/>
              <a:t>«فَإِنْ ذَكَرَنِي فِي نَفْسِهِ ذَكَرْتُهُ فِي نَفْسِي وَإِنْ ذَكَرَنِي فِي </a:t>
            </a:r>
            <a:r>
              <a:rPr lang="ar-SA" dirty="0" err="1" smtClean="0"/>
              <a:t>مَلَإٍ</a:t>
            </a:r>
            <a:r>
              <a:rPr lang="ar-SA" dirty="0" smtClean="0"/>
              <a:t> ذَكَرْتُهُ فِي مَلَأٍ خَيْرٍ </a:t>
            </a:r>
            <a:r>
              <a:rPr lang="ar-SA" dirty="0" err="1" smtClean="0"/>
              <a:t>مِنْهُمْ»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وَصَلَاةُ الْمَلَائِكَةِ: دُعَاؤُهُمْ لِلْمُؤْمِنِينَ فَيَكُونُ دُعَاؤُهُمْ مُسْتَجَابًا عِنْدَ اللَّهِ فَيَزِيدُ الذَّاكِرِينَ عَلَى مَا أَعْطَاهُمْ بِصَلَاتِهِ تَعَالَى </a:t>
            </a:r>
            <a:r>
              <a:rPr lang="ar-SA" dirty="0" err="1" smtClean="0"/>
              <a:t>عَلَيْهِمْ.</a:t>
            </a:r>
            <a:r>
              <a:rPr lang="ar-SA" dirty="0" smtClean="0"/>
              <a:t> فَفِعْلُ يُصَلِّي مُسْنَدٌ إِلَى اللَّهِ وَإِلَى مَلَائِكَتِهِ لِأَنَّ حَرْفَ الْعَطْفِ يُفِيدُ تَشْرِيكَ </a:t>
            </a:r>
            <a:r>
              <a:rPr lang="ar-SA" dirty="0" err="1" smtClean="0"/>
              <a:t>الْمَعْطُوفِ</a:t>
            </a:r>
            <a:r>
              <a:rPr lang="ar-SA" dirty="0" smtClean="0"/>
              <a:t> </a:t>
            </a:r>
            <a:r>
              <a:rPr lang="ar-SA" dirty="0" err="1" smtClean="0"/>
              <a:t>وَالْمَعْطُوفِ</a:t>
            </a:r>
            <a:r>
              <a:rPr lang="ar-SA" dirty="0" smtClean="0"/>
              <a:t> عَلَيْهِ فِي الْعَامِلِ، فَهُوَ عَامِلٌ وَاحِدٌ لَهُ معمولان فَهُوَ مُسْتَعْمل فِي الْقَدْرِ الْمُشْتَرِكِ الصَّالِحِ لِصَلَاةِ اللَّهِ تَعَالَى وَصَلَاةِ الْمَلَائِكَةِ الصَّادِقِ فِي كُلٍّ بِمَا يَلِيقُ </a:t>
            </a:r>
            <a:r>
              <a:rPr lang="ar-SA" dirty="0" err="1" smtClean="0"/>
              <a:t>بِهِ</a:t>
            </a:r>
            <a:r>
              <a:rPr lang="ar-SA" dirty="0" smtClean="0"/>
              <a:t> بِحَسَبِ لَوَازِمِ مَعْنَى الصَّلَاةِ الَّتِي تَتَكَيَّفُ بِالْكَيْفِيَّةِ الْمُنَاسِبَةِ لِمَنْ أُسْنِدَتْ </a:t>
            </a:r>
            <a:r>
              <a:rPr lang="ar-SA" dirty="0" err="1" smtClean="0"/>
              <a:t>إِلَيْهِ.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وَالْمرَاد ب الظُّلُماتِ: الضَّلَالَة، </a:t>
            </a:r>
            <a:r>
              <a:rPr lang="ar-SA" dirty="0" err="1" smtClean="0"/>
              <a:t>وب</a:t>
            </a:r>
            <a:r>
              <a:rPr lang="ar-SA" dirty="0" smtClean="0"/>
              <a:t> النُّورِ: الْهُدَى، وَبِإِخْرَاجِهِمْ مِنَ </a:t>
            </a:r>
            <a:r>
              <a:rPr lang="ar-SA" dirty="0" err="1" smtClean="0"/>
              <a:t>الظُّلُمَاتِ: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دَوَامُ ذَلِكَ وَالِاسْتِزَادَةُ مِنْهُ لِأَنَّهُمْ لَمَّا كَانُوا مُؤْمِنِينَ كَانُوا قَدْ خَرَجُوا مِنَ الظُّلُمَاتِ إِلَى النُّورِ وَيَزِيدُ اللَّهُ الَّذِينَ اهْتَدَوْا هُدىً  وَجُمْلَةُ وَكانَ بِالْمُؤْمِنِينَ رَحِيماً تذييل.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/>
            </a:r>
            <a:br>
              <a:rPr lang="ar-SA" sz="4000" dirty="0" smtClean="0"/>
            </a:br>
            <a:r>
              <a:rPr lang="ar-SA" sz="4000" dirty="0" smtClean="0"/>
              <a:t>تَحِيَّتُهُمْ يَوْمَ يَلْقَوْنَهُ سَلامٌ وَأَعَدَّ لَهُمْ أَجْراً </a:t>
            </a:r>
            <a:r>
              <a:rPr lang="ar-SA" sz="4000" dirty="0" err="1" smtClean="0"/>
              <a:t>كَرِيماً </a:t>
            </a:r>
            <a:r>
              <a:rPr lang="ar-SA" sz="4000" dirty="0" smtClean="0"/>
              <a:t>(44</a:t>
            </a:r>
            <a:r>
              <a:rPr lang="ar-SA" sz="4000" dirty="0" err="1" smtClean="0"/>
              <a:t>)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أَعْقَبَ الْجَزَاءَ الْعَاجِلَ الَّذِي أَنْبَأَ عَنْهُ قَوْلُهُ: هُوَ الَّذِي يُصَلِّي عَلَيْكُمْ</a:t>
            </a:r>
          </a:p>
          <a:p>
            <a:pPr rtl="1"/>
            <a:r>
              <a:rPr lang="ar-SA" sz="2800" dirty="0" err="1" smtClean="0"/>
              <a:t>وَمَلائِكَتُهُ </a:t>
            </a:r>
            <a:r>
              <a:rPr lang="ar-SA" sz="2800" dirty="0" smtClean="0"/>
              <a:t>[الْأَحْزَاب: 43] بِذِكْرِ جَزَاءٍ آجِلٍ وَهُوَ ظُهُورُ أَثَرِ الْأَعْمَالِ</a:t>
            </a:r>
          </a:p>
          <a:p>
            <a:pPr rtl="1"/>
            <a:r>
              <a:rPr lang="ar-SA" sz="2800" dirty="0" smtClean="0"/>
              <a:t>الَّتِي عَمِلُوهَا فِي الدُّنْيَا وَأَثَرِ الْجَزَاءِ الَّذِي عَجَّلَ لَهُمْ عَلَيْهَا مِنَ اللَّهِ فِي</a:t>
            </a:r>
          </a:p>
          <a:p>
            <a:pPr rtl="1"/>
            <a:r>
              <a:rPr lang="ar-SA" sz="2800" dirty="0" smtClean="0"/>
              <a:t>كَرَامَتِهِمْ يَوْمَ يَلْقَوْنَ رَبَّهُمْ.</a:t>
            </a:r>
            <a:endParaRPr lang="en-US" sz="2800" dirty="0" smtClean="0"/>
          </a:p>
          <a:p>
            <a:pPr rtl="1"/>
            <a:r>
              <a:rPr lang="ar-SA" sz="2800" dirty="0" smtClean="0"/>
              <a:t>فَالْجُمْلَةُ تَكْمِلَةٌ لِلَّتِي قَبْلَهَا لِإِفَادَةِ أَنَّ صَلَاةَ اللَّهِ وَمَلَائِكَتِهِ وَاقِعَةٌ فِي الْحَيَاةِ </a:t>
            </a:r>
          </a:p>
          <a:p>
            <a:pPr rtl="1"/>
            <a:r>
              <a:rPr lang="ar-SA" sz="2800" dirty="0" smtClean="0"/>
              <a:t>الدُّنْيَا وَفِي الدَّارِ الْآخِرَةِ.</a:t>
            </a:r>
          </a:p>
          <a:p>
            <a:pPr rtl="1"/>
            <a:r>
              <a:rPr lang="ar-SA" sz="2800" dirty="0" smtClean="0"/>
              <a:t>وَالتَّحِيَّةُ: الْكَلَامُ الَّذِي يُخَاطَبُ </a:t>
            </a:r>
            <a:r>
              <a:rPr lang="ar-SA" sz="2800" dirty="0" err="1" smtClean="0"/>
              <a:t>بِهِ</a:t>
            </a:r>
            <a:r>
              <a:rPr lang="ar-SA" sz="2800" dirty="0" smtClean="0"/>
              <a:t> عِنْدَ ابْتِدَاءِ الْمُلَاقَاةِ إِعْرَابًا عَنِ</a:t>
            </a:r>
          </a:p>
          <a:p>
            <a:pPr rtl="1"/>
            <a:r>
              <a:rPr lang="ar-SA" sz="2800" dirty="0" smtClean="0"/>
              <a:t>السُّرُورِ بِاللِّقَاءِ مِنْ دُعَاءٍ </a:t>
            </a:r>
            <a:r>
              <a:rPr lang="ar-SA" sz="2800" dirty="0" err="1" smtClean="0"/>
              <a:t>وَنَحْوِهِ.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وَتَحِيَّةُ الْإِسْلَامِ: سَلَامٌ عَلَيْكَ أَوِ السَّلَامُ عَلَيْكُمْ، دُعَاءٌ بِالسَّلَامَةِ وَالْأَمْنِ، أَيْ مِنَ الْمَكْرُوهِ لِأَنَّ السَّلَامَةَ أَحْسَنُ مَا يُبْتَغَى فِي </a:t>
            </a:r>
            <a:r>
              <a:rPr lang="ar-SA" dirty="0" err="1" smtClean="0"/>
              <a:t>الْحَيَاةِ.</a:t>
            </a:r>
            <a:r>
              <a:rPr lang="ar-SA" dirty="0" smtClean="0"/>
              <a:t> فَإِذَا أَحْيَاهُ اللَّهُ وَلَمْ يُسَلِّمْهُ كَانَتِ الْحَيَاةُ أَلَمًا وَشَرًّا، وَلِذَلِكَ كَانَتْ تَحِيَّةُ الْمُؤْمِنِينَ يَوْمَ الْقِيَامَةِ السَّلَامَ بِشَارَةً بِالسَّلَامَةِ مِمَّا يُشَاهِدُهُ النَّاسُ مِنَ الْأَهْوَالِ </a:t>
            </a:r>
            <a:r>
              <a:rPr lang="ar-SA" dirty="0" err="1" smtClean="0"/>
              <a:t>الْمُنْتَظَرَةِ.</a:t>
            </a:r>
            <a:r>
              <a:rPr lang="ar-SA" dirty="0" smtClean="0"/>
              <a:t> وَكَذَلِكَ تَحِيَّةُ أَهْلِ الْجَنَّةِ فِيمَا بَيْنَهُمْ تَلَذُّذًا بِاسْمِ مَا هُمْ فِيهِ مِنَ السَّلَامَةِ مِنْ أَهْوَالِ أَهْلِ النَّارِ</a:t>
            </a:r>
            <a:br>
              <a:rPr lang="ar-SA" dirty="0" smtClean="0"/>
            </a:br>
            <a:r>
              <a:rPr lang="ar-SA" dirty="0" smtClean="0"/>
              <a:t>وَلِقَاءُ اللَّهِ: الْحُضُورُ مِنْ حَضْرَةِ قُدْسِهِ لِلْحِسَابِ فِي </a:t>
            </a:r>
            <a:r>
              <a:rPr lang="ar-SA" dirty="0" err="1" smtClean="0"/>
              <a:t>الْمَحْشَرِ.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وَجُمْلَةُ وَأَعَدَّ لَهُمْ أَجْراً كَرِيماً حَالٌ مِنْ ضَمِيرِ الْجَلَالَةِ، أَيْ يُحَيِّيهِمْ يَوْمَ يَلْقَوْنَهُ وَقَدْ أَعَدَّ لَهُمْ أَجْرًا </a:t>
            </a:r>
            <a:r>
              <a:rPr lang="ar-SA" dirty="0" err="1" smtClean="0"/>
              <a:t>كَرِيمًا.</a:t>
            </a:r>
            <a:r>
              <a:rPr lang="ar-SA" dirty="0" smtClean="0"/>
              <a:t> وَالْمَعْنَى: وَمِنْ رَحْمَتِهِ بِهِمْ أَنْ بَدَأَهُمْ بِمَا فِيهِ بِشَارَةٌ بِالسَّلَامَةِ وَقَدْ أَعَدَّ لَهُمْ أَجْرًا كَرِيمًا إِتْمَامًا لِرَحْمَتِهِ </a:t>
            </a:r>
            <a:r>
              <a:rPr lang="ar-SA" dirty="0" err="1" smtClean="0"/>
              <a:t>بِهِمْ.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وَالْأَجْرُ: </a:t>
            </a:r>
            <a:r>
              <a:rPr lang="ar-SA" dirty="0" err="1" smtClean="0"/>
              <a:t>الثَّوَابُ.</a:t>
            </a:r>
            <a:r>
              <a:rPr lang="ar-SA" dirty="0" smtClean="0"/>
              <a:t> وَالْكَرِيمُ: النَّفِيسُ فِي </a:t>
            </a:r>
            <a:r>
              <a:rPr lang="ar-SA" dirty="0" err="1" smtClean="0"/>
              <a:t>نَوْعِهِ،.</a:t>
            </a:r>
            <a:r>
              <a:rPr lang="ar-SA" dirty="0" smtClean="0"/>
              <a:t> وَالْأَجْرُ الْكَرِيمُ: نَعَيْمُ الْجَنَّةِ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</TotalTime>
  <Words>346</Words>
  <Application>Microsoft Office PowerPoint</Application>
  <PresentationFormat>A4 Paper (210x297 mm)</PresentationFormat>
  <Paragraphs>25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عرض تقديمي في PowerPoint</vt:lpstr>
      <vt:lpstr>هُوَ الَّذِي يُصَلِّي عَلَيْكُمْ وَمَلَائِكَتُهُ لِيُخْرِجَكُمْ مِنَ الظُّلُمَاتِ إِلَى النُّورِ وَكَانَ بِالْمُؤْمِنِينَ رَحِيمًا (43)  </vt:lpstr>
      <vt:lpstr>عرض تقديمي في PowerPoint</vt:lpstr>
      <vt:lpstr>عرض تقديمي في PowerPoint</vt:lpstr>
      <vt:lpstr> تَحِيَّتُهُمْ يَوْمَ يَلْقَوْنَهُ سَلامٌ وَأَعَدَّ لَهُمْ أَجْراً كَرِيماً (44)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Fadel Ali Alsabagh</cp:lastModifiedBy>
  <cp:revision>102</cp:revision>
  <dcterms:created xsi:type="dcterms:W3CDTF">2009-10-14T19:14:34Z</dcterms:created>
  <dcterms:modified xsi:type="dcterms:W3CDTF">2012-09-15T05:25:12Z</dcterms:modified>
</cp:coreProperties>
</file>