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1254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AFFBE-5ACE-4B36-8BC1-43B06779E4D2}" type="datetimeFigureOut">
              <a:rPr lang="ar-SA" smtClean="0"/>
              <a:t>10/07/1435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88203-C1A7-47A0-B5DA-6CAA6E5804B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AFFBE-5ACE-4B36-8BC1-43B06779E4D2}" type="datetimeFigureOut">
              <a:rPr lang="ar-SA" smtClean="0"/>
              <a:t>10/07/1435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88203-C1A7-47A0-B5DA-6CAA6E5804B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AFFBE-5ACE-4B36-8BC1-43B06779E4D2}" type="datetimeFigureOut">
              <a:rPr lang="ar-SA" smtClean="0"/>
              <a:t>10/07/1435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88203-C1A7-47A0-B5DA-6CAA6E5804B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AFFBE-5ACE-4B36-8BC1-43B06779E4D2}" type="datetimeFigureOut">
              <a:rPr lang="ar-SA" smtClean="0"/>
              <a:t>10/07/1435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88203-C1A7-47A0-B5DA-6CAA6E5804B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AFFBE-5ACE-4B36-8BC1-43B06779E4D2}" type="datetimeFigureOut">
              <a:rPr lang="ar-SA" smtClean="0"/>
              <a:t>10/07/1435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88203-C1A7-47A0-B5DA-6CAA6E5804B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AFFBE-5ACE-4B36-8BC1-43B06779E4D2}" type="datetimeFigureOut">
              <a:rPr lang="ar-SA" smtClean="0"/>
              <a:t>10/07/1435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88203-C1A7-47A0-B5DA-6CAA6E5804B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AFFBE-5ACE-4B36-8BC1-43B06779E4D2}" type="datetimeFigureOut">
              <a:rPr lang="ar-SA" smtClean="0"/>
              <a:t>10/07/1435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88203-C1A7-47A0-B5DA-6CAA6E5804B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AFFBE-5ACE-4B36-8BC1-43B06779E4D2}" type="datetimeFigureOut">
              <a:rPr lang="ar-SA" smtClean="0"/>
              <a:t>10/07/1435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88203-C1A7-47A0-B5DA-6CAA6E5804B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AFFBE-5ACE-4B36-8BC1-43B06779E4D2}" type="datetimeFigureOut">
              <a:rPr lang="ar-SA" smtClean="0"/>
              <a:t>10/07/1435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88203-C1A7-47A0-B5DA-6CAA6E5804B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AFFBE-5ACE-4B36-8BC1-43B06779E4D2}" type="datetimeFigureOut">
              <a:rPr lang="ar-SA" smtClean="0"/>
              <a:t>10/07/1435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88203-C1A7-47A0-B5DA-6CAA6E5804B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AFFBE-5ACE-4B36-8BC1-43B06779E4D2}" type="datetimeFigureOut">
              <a:rPr lang="ar-SA" smtClean="0"/>
              <a:t>10/07/1435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88203-C1A7-47A0-B5DA-6CAA6E5804B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AFFBE-5ACE-4B36-8BC1-43B06779E4D2}" type="datetimeFigureOut">
              <a:rPr lang="ar-SA" smtClean="0"/>
              <a:t>10/07/1435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88203-C1A7-47A0-B5DA-6CAA6E5804B7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-1" y="0"/>
          <a:ext cx="9144001" cy="68580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3000386"/>
                <a:gridCol w="3243240"/>
                <a:gridCol w="2900375"/>
              </a:tblGrid>
              <a:tr h="666428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أهداف</a:t>
                      </a:r>
                      <a:endParaRPr lang="ar-SA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u="sng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أهمية</a:t>
                      </a:r>
                      <a:endParaRPr lang="ar-SA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u="sng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الاسس</a:t>
                      </a:r>
                      <a:endParaRPr lang="ar-SA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6191572">
                <a:tc>
                  <a:txBody>
                    <a:bodyPr/>
                    <a:lstStyle/>
                    <a:p>
                      <a:pPr lvl="0" rtl="1"/>
                      <a:r>
                        <a:rPr lang="ar-S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التعبير عن الانفعالات .</a:t>
                      </a:r>
                    </a:p>
                    <a:p>
                      <a:pPr lvl="0" rtl="1"/>
                      <a:endParaRPr lang="en-US" sz="18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 rtl="1"/>
                      <a:r>
                        <a:rPr lang="ar-S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تنمية الخبرات </a:t>
                      </a:r>
                      <a:r>
                        <a:rPr lang="ar-SA" sz="18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اللمسية</a:t>
                      </a:r>
                      <a:r>
                        <a:rPr lang="ar-S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  <a:p>
                      <a:pPr lvl="0" rtl="1"/>
                      <a:endParaRPr lang="en-US" sz="18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 rtl="1"/>
                      <a:r>
                        <a:rPr lang="ar-S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تنمية </a:t>
                      </a:r>
                      <a:r>
                        <a:rPr lang="ar-SA" sz="18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الابداع</a:t>
                      </a:r>
                      <a:r>
                        <a:rPr lang="ar-S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والابتكار </a:t>
                      </a:r>
                    </a:p>
                    <a:p>
                      <a:pPr lvl="0" rtl="1"/>
                      <a:endParaRPr lang="en-US" sz="18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 rtl="1"/>
                      <a:r>
                        <a:rPr lang="ar-S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تنمية </a:t>
                      </a:r>
                      <a:r>
                        <a:rPr lang="ar-SA" sz="18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الادراك</a:t>
                      </a:r>
                      <a:r>
                        <a:rPr lang="ar-S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و </a:t>
                      </a:r>
                      <a:r>
                        <a:rPr lang="ar-SA" sz="18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الاحساس</a:t>
                      </a:r>
                      <a:r>
                        <a:rPr lang="ar-S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و التذوق </a:t>
                      </a:r>
                    </a:p>
                    <a:p>
                      <a:pPr lvl="0" rtl="1"/>
                      <a:endParaRPr lang="en-US" sz="18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 rtl="1"/>
                      <a:r>
                        <a:rPr lang="ar-S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التفاعل </a:t>
                      </a:r>
                      <a:r>
                        <a:rPr lang="ar-SA" sz="18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و</a:t>
                      </a:r>
                      <a:r>
                        <a:rPr lang="ar-S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تأمل البيئة المحيطة</a:t>
                      </a:r>
                    </a:p>
                    <a:p>
                      <a:pPr lvl="0" rtl="1"/>
                      <a:endParaRPr lang="en-US" sz="18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 rtl="1"/>
                      <a:r>
                        <a:rPr lang="ar-SA" sz="18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الاعداد</a:t>
                      </a:r>
                      <a:r>
                        <a:rPr lang="ar-S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المهني وتدعيم الجانب الاقتصادي </a:t>
                      </a:r>
                    </a:p>
                    <a:p>
                      <a:pPr lvl="0" rtl="1"/>
                      <a:endParaRPr lang="en-US" sz="18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 rtl="1"/>
                      <a:r>
                        <a:rPr lang="ar-S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تأكيد القيم الاجتماعية السليمة</a:t>
                      </a:r>
                    </a:p>
                    <a:p>
                      <a:pPr lvl="0" rtl="1"/>
                      <a:endParaRPr lang="en-US" sz="18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 rtl="1"/>
                      <a:r>
                        <a:rPr lang="ar-S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شغل </a:t>
                      </a:r>
                      <a:r>
                        <a:rPr lang="ar-SA" sz="18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اوقات</a:t>
                      </a:r>
                      <a:r>
                        <a:rPr lang="ar-S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الفراغ </a:t>
                      </a:r>
                    </a:p>
                    <a:p>
                      <a:pPr lvl="0" rtl="1"/>
                      <a:endParaRPr lang="en-US" sz="18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 rtl="1"/>
                      <a:r>
                        <a:rPr lang="ar-S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وسيلة للاتصال مع </a:t>
                      </a:r>
                      <a:r>
                        <a:rPr lang="ar-SA" sz="18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الاخرين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1 -الاتصال بالبيئة المحيطة</a:t>
                      </a:r>
                      <a:endParaRPr lang="en-US" sz="18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rtl="1"/>
                      <a:r>
                        <a:rPr lang="ar-S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2-</a:t>
                      </a:r>
                      <a:r>
                        <a:rPr lang="ar-SA" sz="18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الإتزان</a:t>
                      </a:r>
                      <a:r>
                        <a:rPr lang="ar-S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</a:t>
                      </a:r>
                      <a:r>
                        <a:rPr lang="ar-SA" sz="18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الإنفعالي</a:t>
                      </a:r>
                      <a:endParaRPr lang="en-US" sz="18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rtl="1"/>
                      <a:r>
                        <a:rPr lang="ar-S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3- التعبير عن المشكلات دون ضبط  </a:t>
                      </a:r>
                      <a:endParaRPr lang="en-US" sz="18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rtl="1"/>
                      <a:r>
                        <a:rPr lang="ar-S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4- توظيف العمليات العقلية</a:t>
                      </a:r>
                      <a:endParaRPr lang="en-US" sz="18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rtl="1"/>
                      <a:r>
                        <a:rPr lang="ar-S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5- تنمية الحواس  المختلفة             </a:t>
                      </a:r>
                      <a:endParaRPr lang="en-US" sz="18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rtl="1"/>
                      <a:r>
                        <a:rPr lang="ar-S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6- الشعور بالثقة بالنفس</a:t>
                      </a:r>
                      <a:endParaRPr lang="en-US" sz="18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rtl="1"/>
                      <a:r>
                        <a:rPr lang="ar-S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7- التنفيس عن الانفعالات                                 </a:t>
                      </a:r>
                      <a:endParaRPr lang="en-US" sz="18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rtl="1"/>
                      <a:r>
                        <a:rPr lang="ar-S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8- إعداد أطفال غير عاديين لحياة عادية</a:t>
                      </a:r>
                      <a:endParaRPr lang="en-US" sz="18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rtl="1"/>
                      <a:r>
                        <a:rPr lang="ar-S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9- إعادة تكيف الطفل غير العادي         </a:t>
                      </a:r>
                      <a:endParaRPr lang="en-US" sz="18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rtl="1"/>
                      <a:r>
                        <a:rPr lang="ar-S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10- تعويض الطفل غير العادي عن جوانب النقص</a:t>
                      </a:r>
                      <a:endParaRPr lang="en-US" sz="18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rtl="1"/>
                      <a:r>
                        <a:rPr lang="ar-S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11- الكشف عن خصائص فنون الأفراد غير العاديين</a:t>
                      </a:r>
                      <a:endParaRPr lang="en-US" sz="18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rtl="1"/>
                      <a:r>
                        <a:rPr lang="ar-S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12- العلاج بالفن</a:t>
                      </a:r>
                      <a:endParaRPr lang="en-US" sz="18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rtl="1"/>
                      <a:r>
                        <a:rPr lang="ar-S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13-الإسهام في بناء المجتمع وإعداد المواطن الصالح </a:t>
                      </a:r>
                      <a:endParaRPr lang="en-US" sz="18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rtl="1"/>
                      <a:r>
                        <a:rPr lang="ar-S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14-تحقيق الذات</a:t>
                      </a:r>
                    </a:p>
                    <a:p>
                      <a:pPr rtl="1"/>
                      <a:endParaRPr lang="en-US" sz="18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rtl="1"/>
                      <a:r>
                        <a:rPr lang="ar-S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15- تحقيق التوافق ( الشخصي </a:t>
                      </a:r>
                      <a:r>
                        <a:rPr lang="ar-SA" sz="18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والإنفعالي</a:t>
                      </a:r>
                      <a:r>
                        <a:rPr lang="ar-S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التربوي- المهني- </a:t>
                      </a:r>
                      <a:r>
                        <a:rPr lang="ar-SA" sz="18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الإجتماعي</a:t>
                      </a:r>
                      <a:r>
                        <a:rPr lang="ar-S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).</a:t>
                      </a:r>
                      <a:endParaRPr lang="en-US" sz="18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ar-S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16- الاهتمام بالقيمة الفردية. </a:t>
                      </a:r>
                      <a:endParaRPr lang="ar-SA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JO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-</a:t>
                      </a:r>
                      <a:r>
                        <a:rPr lang="ar-JO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استمرارية البرنامج</a:t>
                      </a:r>
                      <a:endParaRPr lang="ar-SA" sz="20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rtl="1"/>
                      <a:endParaRPr lang="ar-SA" sz="20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2-تحديد الخبرات التعليمية واستمرارها وتنوعها</a:t>
                      </a:r>
                      <a:endParaRPr lang="ar-SA" sz="20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3-مراعاة الفروق الفردية</a:t>
                      </a:r>
                      <a:endParaRPr lang="ar-SA" sz="20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4.فهم السلوك </a:t>
                      </a:r>
                      <a:r>
                        <a:rPr lang="ar-SA" sz="20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الانساني</a:t>
                      </a:r>
                      <a:r>
                        <a:rPr lang="ar-SA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5.مطالب النمو</a:t>
                      </a:r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rtl="1"/>
                      <a:r>
                        <a:rPr lang="ar-SA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.اتفاق البرنامج مع </a:t>
                      </a:r>
                      <a:r>
                        <a:rPr lang="ar-SA" sz="20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الاهداف</a:t>
                      </a:r>
                      <a:r>
                        <a:rPr lang="ar-SA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التربوية العامة.</a:t>
                      </a:r>
                    </a:p>
                    <a:p>
                      <a:pPr rtl="1"/>
                      <a:endParaRPr lang="en-US" sz="20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ar-SA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7.التخطيط للبرنامج </a:t>
                      </a:r>
                      <a:endParaRPr lang="ar-SA" sz="2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153</Words>
  <Application>Microsoft Office PowerPoint</Application>
  <PresentationFormat>عرض على الشاشة (3:4)‏</PresentationFormat>
  <Paragraphs>50</Paragraphs>
  <Slides>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2" baseType="lpstr">
      <vt:lpstr>سمة Office</vt:lpstr>
      <vt:lpstr>الشريحة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TA</dc:creator>
  <cp:lastModifiedBy>TA</cp:lastModifiedBy>
  <cp:revision>1</cp:revision>
  <dcterms:created xsi:type="dcterms:W3CDTF">2014-05-08T23:02:06Z</dcterms:created>
  <dcterms:modified xsi:type="dcterms:W3CDTF">2014-05-08T23:11:53Z</dcterms:modified>
</cp:coreProperties>
</file>