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672" r:id="rId1"/>
  </p:sldMasterIdLst>
  <p:sldIdLst>
    <p:sldId id="256" r:id="rId2"/>
    <p:sldId id="258" r:id="rId3"/>
    <p:sldId id="257" r:id="rId4"/>
    <p:sldId id="259" r:id="rId5"/>
    <p:sldId id="260" r:id="rId6"/>
  </p:sldIdLst>
  <p:sldSz cx="9144000" cy="6858000" type="screen4x3"/>
  <p:notesSz cx="6858000" cy="9144000"/>
  <p:defaultTextStyle>
    <a:defPPr>
      <a:defRPr lang="ar-SA"/>
    </a:defPPr>
    <a:lvl1pPr marL="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84380"/>
    <p:restoredTop sz="94660"/>
  </p:normalViewPr>
  <p:slideViewPr>
    <p:cSldViewPr>
      <p:cViewPr varScale="1">
        <p:scale>
          <a:sx n="36" d="100"/>
          <a:sy n="36" d="100"/>
        </p:scale>
        <p:origin x="-1050" y="-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شريحة عنوان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عنوان 7"/>
          <p:cNvSpPr>
            <a:spLocks noGrp="1"/>
          </p:cNvSpPr>
          <p:nvPr>
            <p:ph type="ctrTitle"/>
          </p:nvPr>
        </p:nvSpPr>
        <p:spPr>
          <a:xfrm>
            <a:off x="2286000" y="3124200"/>
            <a:ext cx="6172200" cy="1894362"/>
          </a:xfrm>
        </p:spPr>
        <p:txBody>
          <a:bodyPr/>
          <a:lstStyle>
            <a:lvl1pPr>
              <a:defRPr b="1"/>
            </a:lvl1pPr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9" name="عنوان فرعي 8"/>
          <p:cNvSpPr>
            <a:spLocks noGrp="1"/>
          </p:cNvSpPr>
          <p:nvPr>
            <p:ph type="subTitle" idx="1"/>
          </p:nvPr>
        </p:nvSpPr>
        <p:spPr>
          <a:xfrm>
            <a:off x="2286000" y="5003322"/>
            <a:ext cx="6172200" cy="1371600"/>
          </a:xfrm>
        </p:spPr>
        <p:txBody>
          <a:bodyPr/>
          <a:lstStyle>
            <a:lvl1pPr marL="0" indent="0" algn="l">
              <a:buNone/>
              <a:defRPr sz="1800" b="1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ar-SA" smtClean="0"/>
              <a:t>انقر لتحرير نمط العنوان الثانوي الرئيسي</a:t>
            </a:r>
            <a:endParaRPr kumimoji="0" lang="en-US"/>
          </a:p>
        </p:txBody>
      </p:sp>
      <p:sp>
        <p:nvSpPr>
          <p:cNvPr id="28" name="عنصر نائب للتاريخ 27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4621" y="1174097"/>
            <a:ext cx="2286000" cy="381000"/>
          </a:xfrm>
        </p:spPr>
        <p:txBody>
          <a:bodyPr/>
          <a:lstStyle/>
          <a:p>
            <a:fld id="{1B09FE0C-7015-4C7B-AB6C-E1E42D115E62}" type="datetimeFigureOut">
              <a:rPr lang="ar-SA" smtClean="0"/>
              <a:pPr/>
              <a:t>16/06/35</a:t>
            </a:fld>
            <a:endParaRPr lang="ar-SA"/>
          </a:p>
        </p:txBody>
      </p:sp>
      <p:sp>
        <p:nvSpPr>
          <p:cNvPr id="17" name="عنصر نائب للتذييل 16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269" y="4181669"/>
            <a:ext cx="3657600" cy="384048"/>
          </a:xfrm>
        </p:spPr>
        <p:txBody>
          <a:bodyPr/>
          <a:lstStyle/>
          <a:p>
            <a:endParaRPr lang="ar-SA"/>
          </a:p>
        </p:txBody>
      </p:sp>
      <p:sp>
        <p:nvSpPr>
          <p:cNvPr id="10" name="مستطيل 9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مستطيل 11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4" name="مستطيل 13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9" name="مستطيل 18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رابط مستقيم 10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رابط مستقيم 17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0" name="رابط مستقيم 19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رابط مستقيم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رابط مستقيم 14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2" name="رابط مستقيم 21"/>
          <p:cNvSpPr>
            <a:spLocks noChangeShapeType="1"/>
          </p:cNvSpPr>
          <p:nvPr/>
        </p:nvSpPr>
        <p:spPr bwMode="auto">
          <a:xfrm>
            <a:off x="9113856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7" name="مستطيل 26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شكل بيضاوي 20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شكل بيضاوي 22"/>
          <p:cNvSpPr/>
          <p:nvPr/>
        </p:nvSpPr>
        <p:spPr bwMode="auto">
          <a:xfrm>
            <a:off x="1309632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4" name="شكل بيضاوي 23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شكل بيضاوي 25"/>
          <p:cNvSpPr/>
          <p:nvPr/>
        </p:nvSpPr>
        <p:spPr bwMode="auto">
          <a:xfrm>
            <a:off x="1664208" y="5788152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5" name="شكل بيضاوي 24"/>
          <p:cNvSpPr/>
          <p:nvPr/>
        </p:nvSpPr>
        <p:spPr>
          <a:xfrm>
            <a:off x="1905000" y="4495800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9" name="عنصر نائب لرقم الشريحة 28"/>
          <p:cNvSpPr>
            <a:spLocks noGrp="1"/>
          </p:cNvSpPr>
          <p:nvPr>
            <p:ph type="sldNum" sz="quarter" idx="12"/>
          </p:nvPr>
        </p:nvSpPr>
        <p:spPr bwMode="auto">
          <a:xfrm>
            <a:off x="1325544" y="4928702"/>
            <a:ext cx="609600" cy="517524"/>
          </a:xfrm>
        </p:spPr>
        <p:txBody>
          <a:bodyPr/>
          <a:lstStyle/>
          <a:p>
            <a:fld id="{19476D98-38C7-44FA-82FB-26EED37ED005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عنوان ومحتو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8" name="عنصر نائب للمحتوى 7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7467600" cy="4873752"/>
          </a:xfrm>
        </p:spPr>
        <p:txBody>
          <a:bodyPr/>
          <a:lstStyle/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7" name="عنصر نائب للتاريخ 6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1B09FE0C-7015-4C7B-AB6C-E1E42D115E62}" type="datetimeFigureOut">
              <a:rPr lang="ar-SA" smtClean="0"/>
              <a:pPr/>
              <a:t>16/06/35</a:t>
            </a:fld>
            <a:endParaRPr lang="ar-SA"/>
          </a:p>
        </p:txBody>
      </p:sp>
      <p:sp>
        <p:nvSpPr>
          <p:cNvPr id="9" name="عنصر نائب لرقم الشريحة 8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19476D98-38C7-44FA-82FB-26EED37ED005}" type="slidenum">
              <a:rPr lang="ar-SA" smtClean="0"/>
              <a:pPr/>
              <a:t>‹#›</a:t>
            </a:fld>
            <a:endParaRPr lang="ar-SA"/>
          </a:p>
        </p:txBody>
      </p:sp>
      <p:sp>
        <p:nvSpPr>
          <p:cNvPr id="10" name="عنصر نائب للتذييل 9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ar-SA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عنوان المقطع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2286000" y="2895600"/>
            <a:ext cx="6172200" cy="2053590"/>
          </a:xfrm>
        </p:spPr>
        <p:txBody>
          <a:bodyPr/>
          <a:lstStyle>
            <a:lvl1pPr algn="l">
              <a:buNone/>
              <a:defRPr sz="3000" b="1" cap="small" baseline="0"/>
            </a:lvl1pPr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2286000" y="5010150"/>
            <a:ext cx="6172200" cy="1371600"/>
          </a:xfrm>
        </p:spPr>
        <p:txBody>
          <a:bodyPr anchor="t"/>
          <a:lstStyle>
            <a:lvl1pPr marL="0" indent="0">
              <a:buNone/>
              <a:defRPr sz="1800" b="1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3256" y="1170432"/>
            <a:ext cx="2286000" cy="381000"/>
          </a:xfrm>
        </p:spPr>
        <p:txBody>
          <a:bodyPr/>
          <a:lstStyle/>
          <a:p>
            <a:fld id="{1B09FE0C-7015-4C7B-AB6C-E1E42D115E62}" type="datetimeFigureOut">
              <a:rPr lang="ar-SA" smtClean="0"/>
              <a:pPr/>
              <a:t>16/06/35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456" y="4178808"/>
            <a:ext cx="3657600" cy="384048"/>
          </a:xfrm>
        </p:spPr>
        <p:txBody>
          <a:bodyPr/>
          <a:lstStyle/>
          <a:p>
            <a:endParaRPr lang="ar-SA"/>
          </a:p>
        </p:txBody>
      </p:sp>
      <p:sp>
        <p:nvSpPr>
          <p:cNvPr id="9" name="مستطيل 8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مستطيل 9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مستطيل 10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مستطيل 11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رابط مستقيم 12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رابط مستقيم 13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رابط مستقيم 14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رابط مستقيم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7" name="رابط مستقيم 16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مستطيل 17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9" name="شكل بيضاوي 18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0" name="شكل بيضاوي 19"/>
          <p:cNvSpPr/>
          <p:nvPr/>
        </p:nvSpPr>
        <p:spPr bwMode="auto">
          <a:xfrm>
            <a:off x="1324704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شكل بيضاوي 20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شكل بيضاوي 21"/>
          <p:cNvSpPr/>
          <p:nvPr/>
        </p:nvSpPr>
        <p:spPr bwMode="auto">
          <a:xfrm>
            <a:off x="1664208" y="5791200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شكل بيضاوي 22"/>
          <p:cNvSpPr/>
          <p:nvPr/>
        </p:nvSpPr>
        <p:spPr bwMode="auto">
          <a:xfrm>
            <a:off x="1879040" y="4479888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رابط مستقيم 25"/>
          <p:cNvSpPr>
            <a:spLocks noChangeShapeType="1"/>
          </p:cNvSpPr>
          <p:nvPr/>
        </p:nvSpPr>
        <p:spPr bwMode="auto">
          <a:xfrm>
            <a:off x="9097944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 bwMode="auto">
          <a:xfrm>
            <a:off x="1340616" y="4928702"/>
            <a:ext cx="609600" cy="517524"/>
          </a:xfrm>
        </p:spPr>
        <p:txBody>
          <a:bodyPr/>
          <a:lstStyle/>
          <a:p>
            <a:fld id="{19476D98-38C7-44FA-82FB-26EED37ED005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محتويي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09FE0C-7015-4C7B-AB6C-E1E42D115E62}" type="datetimeFigureOut">
              <a:rPr lang="ar-SA" smtClean="0"/>
              <a:pPr/>
              <a:t>16/06/35</a:t>
            </a:fld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476D98-38C7-44FA-82FB-26EED37ED005}" type="slidenum">
              <a:rPr lang="ar-SA" smtClean="0"/>
              <a:pPr/>
              <a:t>‹#›</a:t>
            </a:fld>
            <a:endParaRPr lang="ar-SA"/>
          </a:p>
        </p:txBody>
      </p:sp>
      <p:sp>
        <p:nvSpPr>
          <p:cNvPr id="9" name="عنصر نائب للمحتوى 8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11" name="عنصر نائب للمحتوى 10"/>
          <p:cNvSpPr>
            <a:spLocks noGrp="1"/>
          </p:cNvSpPr>
          <p:nvPr>
            <p:ph sz="quarter" idx="2"/>
          </p:nvPr>
        </p:nvSpPr>
        <p:spPr>
          <a:xfrm>
            <a:off x="4270248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مقارن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7543800" cy="1143000"/>
          </a:xfrm>
        </p:spPr>
        <p:txBody>
          <a:bodyPr anchor="b"/>
          <a:lstStyle>
            <a:lvl1pPr>
              <a:defRPr/>
            </a:lvl1pPr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7" name="عنصر نائب للتاريخ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09FE0C-7015-4C7B-AB6C-E1E42D115E62}" type="datetimeFigureOut">
              <a:rPr lang="ar-SA" smtClean="0"/>
              <a:pPr/>
              <a:t>16/06/35</a:t>
            </a:fld>
            <a:endParaRPr lang="ar-SA"/>
          </a:p>
        </p:txBody>
      </p:sp>
      <p:sp>
        <p:nvSpPr>
          <p:cNvPr id="8" name="عنصر نائب للتذييل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9" name="عنصر نائب لرقم الشريحة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476D98-38C7-44FA-82FB-26EED37ED005}" type="slidenum">
              <a:rPr lang="ar-SA" smtClean="0"/>
              <a:pPr/>
              <a:t>‹#›</a:t>
            </a:fld>
            <a:endParaRPr lang="ar-SA"/>
          </a:p>
        </p:txBody>
      </p:sp>
      <p:sp>
        <p:nvSpPr>
          <p:cNvPr id="11" name="عنصر نائب للمحتوى 10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13" name="عنصر نائب للمحتوى 12"/>
          <p:cNvSpPr>
            <a:spLocks noGrp="1"/>
          </p:cNvSpPr>
          <p:nvPr>
            <p:ph sz="quarter" idx="4"/>
          </p:nvPr>
        </p:nvSpPr>
        <p:spPr>
          <a:xfrm>
            <a:off x="4371975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12" name="عنصر نائب للنص 11"/>
          <p:cNvSpPr>
            <a:spLocks noGrp="1"/>
          </p:cNvSpPr>
          <p:nvPr>
            <p:ph type="body" sz="quarter" idx="1"/>
          </p:nvPr>
        </p:nvSpPr>
        <p:spPr>
          <a:xfrm>
            <a:off x="4572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</p:txBody>
      </p:sp>
      <p:sp>
        <p:nvSpPr>
          <p:cNvPr id="14" name="عنصر نائب للنص 13"/>
          <p:cNvSpPr>
            <a:spLocks noGrp="1"/>
          </p:cNvSpPr>
          <p:nvPr>
            <p:ph type="body" sz="quarter" idx="3"/>
          </p:nvPr>
        </p:nvSpPr>
        <p:spPr>
          <a:xfrm>
            <a:off x="43434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عنوان فق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6" name="عنصر نائب للتاريخ 5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1B09FE0C-7015-4C7B-AB6C-E1E42D115E62}" type="datetimeFigureOut">
              <a:rPr lang="ar-SA" smtClean="0"/>
              <a:pPr/>
              <a:t>16/06/35</a:t>
            </a:fld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19476D98-38C7-44FA-82FB-26EED37ED005}" type="slidenum">
              <a:rPr lang="ar-SA" smtClean="0"/>
              <a:pPr/>
              <a:t>‹#›</a:t>
            </a:fld>
            <a:endParaRPr lang="ar-SA"/>
          </a:p>
        </p:txBody>
      </p:sp>
      <p:sp>
        <p:nvSpPr>
          <p:cNvPr id="8" name="عنصر نائب للتذييل 7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ar-SA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فار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تاريخ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09FE0C-7015-4C7B-AB6C-E1E42D115E62}" type="datetimeFigureOut">
              <a:rPr lang="ar-SA" smtClean="0"/>
              <a:pPr/>
              <a:t>16/06/35</a:t>
            </a:fld>
            <a:endParaRPr lang="ar-SA"/>
          </a:p>
        </p:txBody>
      </p:sp>
      <p:sp>
        <p:nvSpPr>
          <p:cNvPr id="3" name="عنصر نائب للتذييل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476D98-38C7-44FA-82FB-26EED37ED005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محتوى ذو تسمية توضيحية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رابط مستقيم 9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 rot="5400000">
            <a:off x="3371850" y="3200400"/>
            <a:ext cx="6309360" cy="457200"/>
          </a:xfrm>
        </p:spPr>
        <p:txBody>
          <a:bodyPr anchor="b"/>
          <a:lstStyle>
            <a:lvl1pPr algn="l">
              <a:buNone/>
              <a:defRPr sz="2000" b="1" cap="small" baseline="0"/>
            </a:lvl1pPr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2"/>
          </p:nvPr>
        </p:nvSpPr>
        <p:spPr>
          <a:xfrm>
            <a:off x="6812280" y="274320"/>
            <a:ext cx="1527048" cy="4983480"/>
          </a:xfrm>
        </p:spPr>
        <p:txBody>
          <a:bodyPr/>
          <a:lstStyle>
            <a:lvl1pPr marL="0" indent="0">
              <a:spcBef>
                <a:spcPts val="400"/>
              </a:spcBef>
              <a:spcAft>
                <a:spcPts val="1000"/>
              </a:spcAft>
              <a:buNone/>
              <a:defRPr sz="12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</p:txBody>
      </p:sp>
      <p:sp>
        <p:nvSpPr>
          <p:cNvPr id="8" name="رابط مستقيم 7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رابط مستقيم 8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1" name="رابط مستقيم 10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مستطيل 11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رابط مستقيم 12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شكل بيضاوي 13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8" name="عنصر نائب للمحتوى 17"/>
          <p:cNvSpPr>
            <a:spLocks noGrp="1"/>
          </p:cNvSpPr>
          <p:nvPr>
            <p:ph sz="quarter" idx="1"/>
          </p:nvPr>
        </p:nvSpPr>
        <p:spPr>
          <a:xfrm>
            <a:off x="304800" y="274320"/>
            <a:ext cx="5638800" cy="6327648"/>
          </a:xfrm>
        </p:spPr>
        <p:txBody>
          <a:bodyPr/>
          <a:lstStyle/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21" name="عنصر نائب للتاريخ 20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1B09FE0C-7015-4C7B-AB6C-E1E42D115E62}" type="datetimeFigureOut">
              <a:rPr lang="ar-SA" smtClean="0"/>
              <a:pPr/>
              <a:t>16/06/35</a:t>
            </a:fld>
            <a:endParaRPr lang="ar-SA"/>
          </a:p>
        </p:txBody>
      </p:sp>
      <p:sp>
        <p:nvSpPr>
          <p:cNvPr id="22" name="عنصر نائب لرقم الشريحة 21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19476D98-38C7-44FA-82FB-26EED37ED005}" type="slidenum">
              <a:rPr lang="ar-SA" smtClean="0"/>
              <a:pPr/>
              <a:t>‹#›</a:t>
            </a:fld>
            <a:endParaRPr lang="ar-SA"/>
          </a:p>
        </p:txBody>
      </p:sp>
      <p:sp>
        <p:nvSpPr>
          <p:cNvPr id="23" name="عنصر نائب للتذييل 22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ar-SA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صورة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رابط مستقيم 8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3" name="شكل بيضاوي 12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 rot="5400000">
            <a:off x="3350133" y="3200400"/>
            <a:ext cx="6309360" cy="457200"/>
          </a:xfrm>
        </p:spPr>
        <p:txBody>
          <a:bodyPr anchor="b"/>
          <a:lstStyle>
            <a:lvl1pPr algn="l">
              <a:buNone/>
              <a:defRPr sz="2000" b="1"/>
            </a:lvl1pPr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صورة 2"/>
          <p:cNvSpPr>
            <a:spLocks noGrp="1"/>
          </p:cNvSpPr>
          <p:nvPr>
            <p:ph type="pic" idx="1"/>
          </p:nvPr>
        </p:nvSpPr>
        <p:spPr>
          <a:xfrm>
            <a:off x="0" y="0"/>
            <a:ext cx="6172200" cy="6858000"/>
          </a:xfrm>
          <a:solidFill>
            <a:schemeClr val="bg2"/>
          </a:solidFill>
          <a:ln w="1270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/>
          <a:lstStyle>
            <a:lvl1pPr marL="0" indent="0">
              <a:buNone/>
              <a:defRPr sz="3200"/>
            </a:lvl1pPr>
          </a:lstStyle>
          <a:p>
            <a:pPr algn="ctr" eaLnBrk="1" latinLnBrk="0" hangingPunct="1">
              <a:buFontTx/>
              <a:buNone/>
            </a:pPr>
            <a:r>
              <a:rPr kumimoji="0" lang="ar-SA" smtClean="0"/>
              <a:t>انقر فوق الرمز لإضافة صورة</a:t>
            </a:r>
            <a:endParaRPr kumimoji="0" lang="en-US" dirty="0"/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2"/>
          </p:nvPr>
        </p:nvSpPr>
        <p:spPr>
          <a:xfrm>
            <a:off x="6765798" y="264795"/>
            <a:ext cx="1524000" cy="4956048"/>
          </a:xfrm>
        </p:spPr>
        <p:txBody>
          <a:bodyPr rot="0" spcFirstLastPara="0" vertOverflow="overflow" horzOverflow="overflow" vert="horz" wrap="square" lIns="91440" tIns="45720" rIns="91440" bIns="45720" numCol="1" spcCol="274320" rtlCol="0" fromWordArt="0" anchor="t" anchorCtr="0" forceAA="0" compatLnSpc="1">
            <a:normAutofit/>
          </a:bodyPr>
          <a:lstStyle>
            <a:lvl1pPr marL="0" indent="0">
              <a:spcBef>
                <a:spcPts val="100"/>
              </a:spcBef>
              <a:spcAft>
                <a:spcPts val="400"/>
              </a:spcAft>
              <a:buFontTx/>
              <a:buNone/>
              <a:defRPr sz="12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</p:txBody>
      </p:sp>
      <p:sp>
        <p:nvSpPr>
          <p:cNvPr id="10" name="رابط مستقيم 9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1" name="مستطيل 10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رابط مستقيم 11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9" name="رابط مستقيم 18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0" name="رابط مستقيم 19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7" name="عنصر نائب للتاريخ 1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1B09FE0C-7015-4C7B-AB6C-E1E42D115E62}" type="datetimeFigureOut">
              <a:rPr lang="ar-SA" smtClean="0"/>
              <a:pPr/>
              <a:t>16/06/35</a:t>
            </a:fld>
            <a:endParaRPr lang="ar-SA"/>
          </a:p>
        </p:txBody>
      </p:sp>
      <p:sp>
        <p:nvSpPr>
          <p:cNvPr id="18" name="عنصر نائب لرقم الشريحة 17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19476D98-38C7-44FA-82FB-26EED37ED005}" type="slidenum">
              <a:rPr lang="ar-SA" smtClean="0"/>
              <a:pPr/>
              <a:t>‹#›</a:t>
            </a:fld>
            <a:endParaRPr lang="ar-SA"/>
          </a:p>
        </p:txBody>
      </p:sp>
      <p:sp>
        <p:nvSpPr>
          <p:cNvPr id="21" name="عنصر نائب للتذييل 20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ar-SA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عنوان ونص عمود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09FE0C-7015-4C7B-AB6C-E1E42D115E62}" type="datetimeFigureOut">
              <a:rPr lang="ar-SA" smtClean="0"/>
              <a:pPr/>
              <a:t>16/06/35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476D98-38C7-44FA-82FB-26EED37ED005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عنوان ونص عمودي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عمودي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1676400" cy="5851525"/>
          </a:xfrm>
        </p:spPr>
        <p:txBody>
          <a:bodyPr vert="eaVert"/>
          <a:lstStyle/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09FE0C-7015-4C7B-AB6C-E1E42D115E62}" type="datetimeFigureOut">
              <a:rPr lang="ar-SA" smtClean="0"/>
              <a:pPr/>
              <a:t>16/06/35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476D98-38C7-44FA-82FB-26EED37ED005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رابط مستقيم 15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2" name="عنصر نائب للعنوان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13" name="عنصر نائب للنص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467600" cy="487375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  <a:p>
            <a:pPr lvl="1" eaLnBrk="1" latinLnBrk="0" hangingPunct="1"/>
            <a:r>
              <a:rPr kumimoji="0" lang="ar-SA" smtClean="0"/>
              <a:t>المستوى الثاني</a:t>
            </a:r>
          </a:p>
          <a:p>
            <a:pPr lvl="2" eaLnBrk="1" latinLnBrk="0" hangingPunct="1"/>
            <a:r>
              <a:rPr kumimoji="0" lang="ar-SA" smtClean="0"/>
              <a:t>المستوى الثالث</a:t>
            </a:r>
          </a:p>
          <a:p>
            <a:pPr lvl="3" eaLnBrk="1" latinLnBrk="0" hangingPunct="1"/>
            <a:r>
              <a:rPr kumimoji="0" lang="ar-SA" smtClean="0"/>
              <a:t>المستوى الرابع</a:t>
            </a:r>
          </a:p>
          <a:p>
            <a:pPr lvl="4" eaLnBrk="1" latinLnBrk="0" hangingPunct="1"/>
            <a:r>
              <a:rPr kumimoji="0" lang="ar-SA" smtClean="0"/>
              <a:t>المستوى الخامس</a:t>
            </a:r>
            <a:endParaRPr kumimoji="0" lang="en-US"/>
          </a:p>
        </p:txBody>
      </p:sp>
      <p:sp>
        <p:nvSpPr>
          <p:cNvPr id="14" name="عنصر نائب للتاريخ 13"/>
          <p:cNvSpPr>
            <a:spLocks noGrp="1"/>
          </p:cNvSpPr>
          <p:nvPr>
            <p:ph type="dt" sz="half" idx="2"/>
          </p:nvPr>
        </p:nvSpPr>
        <p:spPr>
          <a:xfrm rot="5400000">
            <a:off x="7589520" y="1081851"/>
            <a:ext cx="201168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fld id="{1B09FE0C-7015-4C7B-AB6C-E1E42D115E62}" type="datetimeFigureOut">
              <a:rPr lang="ar-SA" smtClean="0"/>
              <a:pPr/>
              <a:t>16/06/35</a:t>
            </a:fld>
            <a:endParaRPr lang="ar-SA"/>
          </a:p>
        </p:txBody>
      </p:sp>
      <p:sp>
        <p:nvSpPr>
          <p:cNvPr id="3" name="عنصر نائب للتذييل 2"/>
          <p:cNvSpPr>
            <a:spLocks noGrp="1"/>
          </p:cNvSpPr>
          <p:nvPr>
            <p:ph type="ftr" sz="quarter" idx="3"/>
          </p:nvPr>
        </p:nvSpPr>
        <p:spPr>
          <a:xfrm rot="5400000">
            <a:off x="6990186" y="3737240"/>
            <a:ext cx="3200400" cy="365760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endParaRPr lang="ar-SA"/>
          </a:p>
        </p:txBody>
      </p:sp>
      <p:sp>
        <p:nvSpPr>
          <p:cNvPr id="7" name="رابط مستقيم 6"/>
          <p:cNvSpPr>
            <a:spLocks noChangeShapeType="1"/>
          </p:cNvSpPr>
          <p:nvPr/>
        </p:nvSpPr>
        <p:spPr bwMode="auto">
          <a:xfrm>
            <a:off x="76200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رابط مستقيم 8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0" name="مستطيل 9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رابط مستقيم 10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شكل بيضاوي 11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عنصر نائب لرقم الشريحة 22"/>
          <p:cNvSpPr>
            <a:spLocks noGrp="1"/>
          </p:cNvSpPr>
          <p:nvPr>
            <p:ph type="sldNum" sz="quarter" idx="4"/>
          </p:nvPr>
        </p:nvSpPr>
        <p:spPr>
          <a:xfrm>
            <a:off x="8129016" y="5734050"/>
            <a:ext cx="609600" cy="521208"/>
          </a:xfrm>
          <a:prstGeom prst="rect">
            <a:avLst/>
          </a:prstGeom>
        </p:spPr>
        <p:txBody>
          <a:bodyPr vert="horz" anchor="ctr"/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fld id="{19476D98-38C7-44FA-82FB-26EED37ED005}" type="slidenum">
              <a:rPr lang="ar-SA" smtClean="0"/>
              <a:pPr/>
              <a:t>‹#›</a:t>
            </a:fld>
            <a:endParaRPr lang="ar-SA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rtl="1" eaLnBrk="1" latinLnBrk="0" hangingPunct="1">
        <a:spcBef>
          <a:spcPct val="0"/>
        </a:spcBef>
        <a:buNone/>
        <a:defRPr kumimoji="0" sz="3000" b="0" kern="1200" cap="small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r" rtl="1" eaLnBrk="1" latinLnBrk="0" hangingPunct="1">
        <a:spcBef>
          <a:spcPts val="600"/>
        </a:spcBef>
        <a:buClr>
          <a:schemeClr val="accent1"/>
        </a:buClr>
        <a:buSzPct val="70000"/>
        <a:buFont typeface="Wingdings"/>
        <a:buChar char="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r" rtl="1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182880" algn="r" rtl="1" eaLnBrk="1" latinLnBrk="0" hangingPunct="1">
        <a:spcBef>
          <a:spcPct val="20000"/>
        </a:spcBef>
        <a:buClr>
          <a:schemeClr val="accent1">
            <a:shade val="75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182880" algn="r" rtl="1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182880" algn="r" rtl="1" eaLnBrk="1" latinLnBrk="0" hangingPunct="1">
        <a:spcBef>
          <a:spcPct val="20000"/>
        </a:spcBef>
        <a:buClr>
          <a:schemeClr val="accent2">
            <a:tint val="60000"/>
          </a:schemeClr>
        </a:buClr>
        <a:buSzPct val="68000"/>
        <a:buFont typeface="Wingdings 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r" rtl="1" eaLnBrk="1" latinLnBrk="0" hangingPunct="1">
        <a:spcBef>
          <a:spcPct val="20000"/>
        </a:spcBef>
        <a:buClr>
          <a:schemeClr val="accent1"/>
        </a:buClr>
        <a:buChar char="•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6pPr>
      <a:lvl7pPr marL="2011680" indent="-182880" algn="r" rtl="1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2286000" indent="-182880" algn="r" rtl="1" eaLnBrk="1" latinLnBrk="0" hangingPunct="1">
        <a:spcBef>
          <a:spcPct val="20000"/>
        </a:spcBef>
        <a:buClr>
          <a:schemeClr val="accent2"/>
        </a:buClr>
        <a:buChar char="•"/>
        <a:defRPr kumimoji="0" sz="1400" kern="1200" cap="small" baseline="0">
          <a:solidFill>
            <a:schemeClr val="tx2"/>
          </a:solidFill>
          <a:latin typeface="+mn-lt"/>
          <a:ea typeface="+mn-ea"/>
          <a:cs typeface="+mn-cs"/>
        </a:defRPr>
      </a:lvl8pPr>
      <a:lvl9pPr marL="2560320" indent="-182880" algn="r" rtl="1" eaLnBrk="1" latinLnBrk="0" hangingPunct="1">
        <a:spcBef>
          <a:spcPct val="20000"/>
        </a:spcBef>
        <a:buClr>
          <a:schemeClr val="accent1">
            <a:shade val="75000"/>
          </a:schemeClr>
        </a:buClr>
        <a:buChar char="•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ar-SA" dirty="0" smtClean="0"/>
              <a:t>بسم الله الرحمن الرحيم</a:t>
            </a:r>
            <a:endParaRPr lang="ar-SA" dirty="0"/>
          </a:p>
        </p:txBody>
      </p:sp>
      <p:sp>
        <p:nvSpPr>
          <p:cNvPr id="3" name="عنوان فرعي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ar-SA" dirty="0" smtClean="0"/>
              <a:t>موضوع الدرس: </a:t>
            </a:r>
          </a:p>
          <a:p>
            <a:r>
              <a:rPr lang="ar-SA" dirty="0" smtClean="0"/>
              <a:t>الكلمات من ثلاثة حروف</a:t>
            </a:r>
            <a:endParaRPr lang="ar-SA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SA"/>
          </a:p>
        </p:txBody>
      </p:sp>
      <p:pic>
        <p:nvPicPr>
          <p:cNvPr id="4" name="عنصر نائب للمحتوى 3" descr="gf.jpg"/>
          <p:cNvPicPr>
            <a:picLocks noGrp="1" noChangeAspect="1"/>
          </p:cNvPicPr>
          <p:nvPr>
            <p:ph sz="quarter" idx="1"/>
          </p:nvPr>
        </p:nvPicPr>
        <p:blipFill>
          <a:blip r:embed="rId2"/>
          <a:stretch>
            <a:fillRect/>
          </a:stretch>
        </p:blipFill>
        <p:spPr>
          <a:xfrm>
            <a:off x="1714480" y="2214555"/>
            <a:ext cx="5786478" cy="3571900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SA"/>
          </a:p>
        </p:txBody>
      </p:sp>
      <p:pic>
        <p:nvPicPr>
          <p:cNvPr id="7" name="عنصر نائب للمحتوى 6" descr="CAI8O6J8CA2VJG96CA5ZJ7K2CAUPQ21RCAO323OMCAL5YOMACAIGRR9FCAQO673HCALKUFKNCA8R1CUXCAK40NJ4CASN0HBNCA3OYJ0VCAE3QGFACAFEPYWOCAT35J46CAPL1KKZCAQTD6CWCARN7G7N.jpg"/>
          <p:cNvPicPr>
            <a:picLocks noGrp="1" noChangeAspect="1"/>
          </p:cNvPicPr>
          <p:nvPr>
            <p:ph sz="quarter" idx="1"/>
          </p:nvPr>
        </p:nvPicPr>
        <p:blipFill>
          <a:blip r:embed="rId2"/>
          <a:stretch>
            <a:fillRect/>
          </a:stretch>
        </p:blipFill>
        <p:spPr>
          <a:xfrm>
            <a:off x="1428728" y="2071678"/>
            <a:ext cx="5572164" cy="3714775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SA"/>
          </a:p>
        </p:txBody>
      </p:sp>
      <p:pic>
        <p:nvPicPr>
          <p:cNvPr id="4" name="عنصر نائب للمحتوى 3" descr="594.jpg"/>
          <p:cNvPicPr>
            <a:picLocks noGrp="1" noChangeAspect="1"/>
          </p:cNvPicPr>
          <p:nvPr>
            <p:ph sz="quarter" idx="1"/>
          </p:nvPr>
        </p:nvPicPr>
        <p:blipFill>
          <a:blip r:embed="rId2"/>
          <a:stretch>
            <a:fillRect/>
          </a:stretch>
        </p:blipFill>
        <p:spPr>
          <a:xfrm>
            <a:off x="1428750" y="2203450"/>
            <a:ext cx="5524500" cy="3667125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sz="quarter" idx="1"/>
          </p:nvPr>
        </p:nvSpPr>
        <p:spPr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txBody>
          <a:bodyPr>
            <a:normAutofit/>
          </a:bodyPr>
          <a:lstStyle/>
          <a:p>
            <a:pPr algn="ctr"/>
            <a:endParaRPr lang="ar-SA" sz="8800" dirty="0" smtClean="0"/>
          </a:p>
          <a:p>
            <a:pPr algn="ctr">
              <a:buNone/>
            </a:pPr>
            <a:r>
              <a:rPr lang="ar-SA" sz="8800" b="1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>
                  <a:reflection blurRad="6350" stA="55000" endA="300" endPos="45500" dir="5400000" sy="-100000" algn="bl" rotWithShape="0"/>
                </a:effectLst>
              </a:rPr>
              <a:t>قَـــــــــرَأَ</a:t>
            </a:r>
            <a:endParaRPr lang="ar-SA" sz="8800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effectLst>
                <a:reflection blurRad="6350" stA="55000" endA="300" endPos="45500" dir="5400000" sy="-100000" algn="bl" rotWithShape="0"/>
              </a:effectLst>
            </a:endParaRPr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مشربية">
  <a:themeElements>
    <a:clrScheme name="مشربية">
      <a:dk1>
        <a:sysClr val="windowText" lastClr="000000"/>
      </a:dk1>
      <a:lt1>
        <a:sysClr val="window" lastClr="FFFFFF"/>
      </a:lt1>
      <a:dk2>
        <a:srgbClr val="575F6D"/>
      </a:dk2>
      <a:lt2>
        <a:srgbClr val="FFF39D"/>
      </a:lt2>
      <a:accent1>
        <a:srgbClr val="FE8637"/>
      </a:accent1>
      <a:accent2>
        <a:srgbClr val="7598D9"/>
      </a:accent2>
      <a:accent3>
        <a:srgbClr val="B32C16"/>
      </a:accent3>
      <a:accent4>
        <a:srgbClr val="F5CD2D"/>
      </a:accent4>
      <a:accent5>
        <a:srgbClr val="AEBAD5"/>
      </a:accent5>
      <a:accent6>
        <a:srgbClr val="777C84"/>
      </a:accent6>
      <a:hlink>
        <a:srgbClr val="D2611C"/>
      </a:hlink>
      <a:folHlink>
        <a:srgbClr val="3B435B"/>
      </a:folHlink>
    </a:clrScheme>
    <a:fontScheme name="مشربية">
      <a:majorFont>
        <a:latin typeface="Century Schoolbook"/>
        <a:ea typeface=""/>
        <a:cs typeface=""/>
        <a:font script="Jpan" typeface="ＭＳ Ｐ明朝"/>
        <a:font script="Hang" typeface="휴먼매직체"/>
        <a:font script="Hans" typeface="华文楷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entury Schoolbook"/>
        <a:ea typeface=""/>
        <a:cs typeface=""/>
        <a:font script="Jpan" typeface="ＭＳ Ｐ明朝"/>
        <a:font script="Hang" typeface="휴먼매직체"/>
        <a:font script="Hans" typeface="宋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مشربية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60000"/>
              </a:schemeClr>
            </a:gs>
            <a:gs pos="30000">
              <a:schemeClr val="phClr">
                <a:tint val="38000"/>
                <a:satMod val="260000"/>
              </a:schemeClr>
            </a:gs>
            <a:gs pos="75000">
              <a:schemeClr val="phClr">
                <a:tint val="55000"/>
                <a:satMod val="255000"/>
              </a:schemeClr>
            </a:gs>
            <a:gs pos="100000">
              <a:schemeClr val="phClr">
                <a:tint val="70000"/>
                <a:satMod val="255000"/>
              </a:schemeClr>
            </a:gs>
          </a:gsLst>
          <a:path path="circle">
            <a:fillToRect l="5000" t="100000" r="120000" b="10000"/>
          </a:path>
        </a:gradFill>
        <a:gradFill rotWithShape="1">
          <a:gsLst>
            <a:gs pos="0">
              <a:schemeClr val="phClr">
                <a:shade val="63000"/>
                <a:satMod val="165000"/>
              </a:schemeClr>
            </a:gs>
            <a:gs pos="30000">
              <a:schemeClr val="phClr">
                <a:shade val="58000"/>
                <a:satMod val="165000"/>
              </a:schemeClr>
            </a:gs>
            <a:gs pos="75000">
              <a:schemeClr val="phClr">
                <a:shade val="30000"/>
                <a:satMod val="175000"/>
              </a:schemeClr>
            </a:gs>
            <a:gs pos="100000">
              <a:schemeClr val="phClr"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</a:fillStyleLst>
      <a:lnStyleLst>
        <a:ln w="12700" cap="flat" cmpd="sng" algn="ctr">
          <a:solidFill>
            <a:schemeClr val="phClr">
              <a:shade val="70000"/>
              <a:satMod val="15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0"/>
            </a:lightRig>
          </a:scene3d>
          <a:sp3d>
            <a:bevelT w="47625" h="69850"/>
            <a:contourClr>
              <a:schemeClr val="lt1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58000"/>
                <a:satMod val="125000"/>
              </a:schemeClr>
            </a:gs>
            <a:gs pos="40000">
              <a:schemeClr val="phClr">
                <a:tint val="90000"/>
                <a:shade val="90000"/>
                <a:satMod val="120000"/>
              </a:schemeClr>
            </a:gs>
            <a:gs pos="100000">
              <a:schemeClr val="phClr">
                <a:tint val="5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80000"/>
              </a:schemeClr>
              <a:schemeClr val="phClr">
                <a:tint val="91000"/>
              </a:schemeClr>
            </a:duotone>
          </a:blip>
          <a:tile tx="0" ty="0" sx="40000" sy="50000" flip="y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Oriel</Template>
  <TotalTime>75</TotalTime>
  <Words>12</Words>
  <Application>Microsoft Office PowerPoint</Application>
  <PresentationFormat>عرض على الشاشة (3:4)‏</PresentationFormat>
  <Paragraphs>5</Paragraphs>
  <Slides>5</Slides>
  <Notes>0</Notes>
  <HiddenSlides>0</HiddenSlides>
  <MMClips>0</MMClips>
  <ScaleCrop>false</ScaleCrop>
  <HeadingPairs>
    <vt:vector size="4" baseType="variant">
      <vt:variant>
        <vt:lpstr>سمة</vt:lpstr>
      </vt:variant>
      <vt:variant>
        <vt:i4>1</vt:i4>
      </vt:variant>
      <vt:variant>
        <vt:lpstr>عناوين الشرائح</vt:lpstr>
      </vt:variant>
      <vt:variant>
        <vt:i4>5</vt:i4>
      </vt:variant>
    </vt:vector>
  </HeadingPairs>
  <TitlesOfParts>
    <vt:vector size="6" baseType="lpstr">
      <vt:lpstr>مشربية</vt:lpstr>
      <vt:lpstr>بسم الله الرحمن الرحيم</vt:lpstr>
      <vt:lpstr>الشريحة 2</vt:lpstr>
      <vt:lpstr>الشريحة 3</vt:lpstr>
      <vt:lpstr>الشريحة 4</vt:lpstr>
      <vt:lpstr>الشريحة 5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بسم الله الرحمن الرحيم</dc:title>
  <dc:creator>Toshiba</dc:creator>
  <cp:lastModifiedBy>Toshiba</cp:lastModifiedBy>
  <cp:revision>10</cp:revision>
  <dcterms:created xsi:type="dcterms:W3CDTF">2014-04-16T15:25:35Z</dcterms:created>
  <dcterms:modified xsi:type="dcterms:W3CDTF">2014-04-16T16:44:57Z</dcterms:modified>
</cp:coreProperties>
</file>