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diagrams/layout7.xml" ContentType="application/vnd.openxmlformats-officedocument.drawingml.diagramLayout+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layout6.xml" ContentType="application/vnd.openxmlformats-officedocument.drawingml.diagramLayout+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notesSlides/notesSlide20.xml" ContentType="application/vnd.openxmlformats-officedocument.presentationml.notesSlide+xml"/>
  <Override PartName="/ppt/diagrams/colors7.xml" ContentType="application/vnd.openxmlformats-officedocument.drawingml.diagramColors+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61" r:id="rId1"/>
  </p:sldMasterIdLst>
  <p:notesMasterIdLst>
    <p:notesMasterId r:id="rId36"/>
  </p:notesMasterIdLst>
  <p:sldIdLst>
    <p:sldId id="332" r:id="rId2"/>
    <p:sldId id="334" r:id="rId3"/>
    <p:sldId id="280" r:id="rId4"/>
    <p:sldId id="281" r:id="rId5"/>
    <p:sldId id="282" r:id="rId6"/>
    <p:sldId id="283" r:id="rId7"/>
    <p:sldId id="284" r:id="rId8"/>
    <p:sldId id="285" r:id="rId9"/>
    <p:sldId id="286" r:id="rId10"/>
    <p:sldId id="287" r:id="rId11"/>
    <p:sldId id="288" r:id="rId12"/>
    <p:sldId id="289" r:id="rId13"/>
    <p:sldId id="290" r:id="rId14"/>
    <p:sldId id="294" r:id="rId15"/>
    <p:sldId id="296" r:id="rId16"/>
    <p:sldId id="297" r:id="rId17"/>
    <p:sldId id="299" r:id="rId18"/>
    <p:sldId id="300" r:id="rId19"/>
    <p:sldId id="301" r:id="rId20"/>
    <p:sldId id="303" r:id="rId21"/>
    <p:sldId id="304" r:id="rId22"/>
    <p:sldId id="306" r:id="rId23"/>
    <p:sldId id="307" r:id="rId24"/>
    <p:sldId id="308" r:id="rId25"/>
    <p:sldId id="309" r:id="rId26"/>
    <p:sldId id="310" r:id="rId27"/>
    <p:sldId id="312" r:id="rId28"/>
    <p:sldId id="315" r:id="rId29"/>
    <p:sldId id="316" r:id="rId30"/>
    <p:sldId id="318" r:id="rId31"/>
    <p:sldId id="324" r:id="rId32"/>
    <p:sldId id="325" r:id="rId33"/>
    <p:sldId id="326" r:id="rId34"/>
    <p:sldId id="328" r:id="rId3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08B788-9BA8-4DDB-BF20-C102C1F658AB}" type="doc">
      <dgm:prSet loTypeId="urn:microsoft.com/office/officeart/2005/8/layout/cycle7" loCatId="cycle" qsTypeId="urn:microsoft.com/office/officeart/2005/8/quickstyle/3d7" qsCatId="3D" csTypeId="urn:microsoft.com/office/officeart/2005/8/colors/accent3_5" csCatId="accent3" phldr="1"/>
      <dgm:spPr/>
      <dgm:t>
        <a:bodyPr/>
        <a:lstStyle/>
        <a:p>
          <a:pPr rtl="1"/>
          <a:endParaRPr lang="ar-SA"/>
        </a:p>
      </dgm:t>
    </dgm:pt>
    <dgm:pt modelId="{A921707E-1F1B-42D7-AE02-970A7DDB9BE7}">
      <dgm:prSet phldrT="[Text]" custT="1"/>
      <dgm:spPr>
        <a:solidFill>
          <a:schemeClr val="tx2">
            <a:alpha val="90000"/>
          </a:schemeClr>
        </a:solidFill>
      </dgm:spPr>
      <dgm:t>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rtl="1"/>
          <a:r>
            <a:rPr lang="ar-SA" sz="6600" b="1" cap="all" spc="0" dirty="0" smtClean="0">
              <a:ln w="0"/>
              <a:solidFill>
                <a:schemeClr val="bg1"/>
              </a:solidFill>
              <a:effectLst>
                <a:reflection blurRad="12700" stA="50000" endPos="50000" dist="5000" dir="5400000" sy="-100000" rotWithShape="0"/>
              </a:effectLst>
              <a:latin typeface="Monotype Koufi" pitchFamily="2" charset="-78"/>
              <a:ea typeface="Monotype Koufi" pitchFamily="2" charset="-78"/>
              <a:cs typeface="Monotype Koufi" pitchFamily="2" charset="-78"/>
            </a:rPr>
            <a:t>تعريف العقيدة</a:t>
          </a:r>
          <a:endParaRPr lang="ar-SA" sz="6600" b="1" cap="all" spc="0" dirty="0">
            <a:ln w="0"/>
            <a:solidFill>
              <a:schemeClr val="bg1"/>
            </a:solidFill>
            <a:effectLst>
              <a:reflection blurRad="12700" stA="50000" endPos="50000" dist="5000" dir="5400000" sy="-100000" rotWithShape="0"/>
            </a:effectLst>
            <a:latin typeface="Monotype Koufi" pitchFamily="2" charset="-78"/>
            <a:ea typeface="Monotype Koufi" pitchFamily="2" charset="-78"/>
            <a:cs typeface="Monotype Koufi" pitchFamily="2" charset="-78"/>
          </a:endParaRPr>
        </a:p>
      </dgm:t>
    </dgm:pt>
    <dgm:pt modelId="{6FB1B3E5-44E5-48A1-BE91-EF5B99B91C99}" type="parTrans" cxnId="{7842A366-42B0-4F5C-8109-91D80C536335}">
      <dgm:prSet/>
      <dgm:spPr/>
      <dgm:t>
        <a:bodyPr/>
        <a:lstStyle/>
        <a:p>
          <a:pPr rtl="1"/>
          <a:endParaRPr lang="ar-SA"/>
        </a:p>
      </dgm:t>
    </dgm:pt>
    <dgm:pt modelId="{79711854-FEE3-4134-A341-A010970A92C5}" type="sibTrans" cxnId="{7842A366-42B0-4F5C-8109-91D80C536335}">
      <dgm:prSet/>
      <dgm:spPr/>
      <dgm:t>
        <a:bodyPr/>
        <a:lstStyle/>
        <a:p>
          <a:pPr rtl="1"/>
          <a:endParaRPr lang="ar-SA"/>
        </a:p>
      </dgm:t>
    </dgm:pt>
    <dgm:pt modelId="{6475E0E1-0B9B-4DB9-952C-31D820349EFF}" type="pres">
      <dgm:prSet presAssocID="{1908B788-9BA8-4DDB-BF20-C102C1F658AB}" presName="Name0" presStyleCnt="0">
        <dgm:presLayoutVars>
          <dgm:dir/>
          <dgm:resizeHandles val="exact"/>
        </dgm:presLayoutVars>
      </dgm:prSet>
      <dgm:spPr/>
      <dgm:t>
        <a:bodyPr/>
        <a:lstStyle/>
        <a:p>
          <a:pPr rtl="1"/>
          <a:endParaRPr lang="ar-SA"/>
        </a:p>
      </dgm:t>
    </dgm:pt>
    <dgm:pt modelId="{594BB239-4476-4AEA-A9FE-4CF18CAC9147}" type="pres">
      <dgm:prSet presAssocID="{A921707E-1F1B-42D7-AE02-970A7DDB9BE7}" presName="node" presStyleLbl="node1" presStyleIdx="0" presStyleCnt="1">
        <dgm:presLayoutVars>
          <dgm:bulletEnabled val="1"/>
        </dgm:presLayoutVars>
      </dgm:prSet>
      <dgm:spPr/>
      <dgm:t>
        <a:bodyPr/>
        <a:lstStyle/>
        <a:p>
          <a:pPr rtl="1"/>
          <a:endParaRPr lang="ar-SA"/>
        </a:p>
      </dgm:t>
    </dgm:pt>
  </dgm:ptLst>
  <dgm:cxnLst>
    <dgm:cxn modelId="{5015EC59-3E8F-4687-8A1F-22860937A9BD}" type="presOf" srcId="{1908B788-9BA8-4DDB-BF20-C102C1F658AB}" destId="{6475E0E1-0B9B-4DB9-952C-31D820349EFF}" srcOrd="0" destOrd="0" presId="urn:microsoft.com/office/officeart/2005/8/layout/cycle7"/>
    <dgm:cxn modelId="{24681E08-4C3B-4C3C-AE50-A7CF859894EB}" type="presOf" srcId="{A921707E-1F1B-42D7-AE02-970A7DDB9BE7}" destId="{594BB239-4476-4AEA-A9FE-4CF18CAC9147}" srcOrd="0" destOrd="0" presId="urn:microsoft.com/office/officeart/2005/8/layout/cycle7"/>
    <dgm:cxn modelId="{7842A366-42B0-4F5C-8109-91D80C536335}" srcId="{1908B788-9BA8-4DDB-BF20-C102C1F658AB}" destId="{A921707E-1F1B-42D7-AE02-970A7DDB9BE7}" srcOrd="0" destOrd="0" parTransId="{6FB1B3E5-44E5-48A1-BE91-EF5B99B91C99}" sibTransId="{79711854-FEE3-4134-A341-A010970A92C5}"/>
    <dgm:cxn modelId="{081FDD4E-CEED-4A65-A2CA-AB0EA3A5A6F7}" type="presParOf" srcId="{6475E0E1-0B9B-4DB9-952C-31D820349EFF}" destId="{594BB239-4476-4AEA-A9FE-4CF18CAC9147}" srcOrd="0" destOrd="0" presId="urn:microsoft.com/office/officeart/2005/8/layout/cycle7"/>
  </dgm:cxnLst>
  <dgm:bg/>
  <dgm:whole/>
</dgm:dataModel>
</file>

<file path=ppt/diagrams/data2.xml><?xml version="1.0" encoding="utf-8"?>
<dgm:dataModel xmlns:dgm="http://schemas.openxmlformats.org/drawingml/2006/diagram" xmlns:a="http://schemas.openxmlformats.org/drawingml/2006/main">
  <dgm:ptLst>
    <dgm:pt modelId="{1908B788-9BA8-4DDB-BF20-C102C1F658AB}" type="doc">
      <dgm:prSet loTypeId="urn:microsoft.com/office/officeart/2005/8/layout/cycle7" loCatId="cycle" qsTypeId="urn:microsoft.com/office/officeart/2005/8/quickstyle/3d7" qsCatId="3D" csTypeId="urn:microsoft.com/office/officeart/2005/8/colors/accent3_5" csCatId="accent3" phldr="1"/>
      <dgm:spPr/>
      <dgm:t>
        <a:bodyPr/>
        <a:lstStyle/>
        <a:p>
          <a:pPr rtl="1"/>
          <a:endParaRPr lang="ar-SA"/>
        </a:p>
      </dgm:t>
    </dgm:pt>
    <dgm:pt modelId="{A921707E-1F1B-42D7-AE02-970A7DDB9BE7}">
      <dgm:prSet phldrT="[Text]" custT="1"/>
      <dgm:spPr>
        <a:solidFill>
          <a:schemeClr val="tx2">
            <a:alpha val="90000"/>
          </a:schemeClr>
        </a:solidFill>
      </dgm:spPr>
      <dgm:t>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rtl="1"/>
          <a:r>
            <a:rPr lang="ar-SA" sz="6600" b="1" cap="all" spc="0" dirty="0" smtClean="0">
              <a:ln w="0"/>
              <a:solidFill>
                <a:schemeClr val="bg1"/>
              </a:solidFill>
              <a:effectLst>
                <a:reflection blurRad="12700" stA="50000" endPos="50000" dist="5000" dir="5400000" sy="-100000" rotWithShape="0"/>
              </a:effectLst>
              <a:latin typeface="Monotype Koufi" pitchFamily="2" charset="-78"/>
              <a:ea typeface="Monotype Koufi" pitchFamily="2" charset="-78"/>
              <a:cs typeface="Monotype Koufi" pitchFamily="2" charset="-78"/>
            </a:rPr>
            <a:t>أهمية العقيدة وأثرها</a:t>
          </a:r>
          <a:endParaRPr lang="ar-SA" sz="6600" b="1" cap="all" spc="0" dirty="0">
            <a:ln w="0"/>
            <a:solidFill>
              <a:schemeClr val="bg1"/>
            </a:solidFill>
            <a:effectLst>
              <a:reflection blurRad="12700" stA="50000" endPos="50000" dist="5000" dir="5400000" sy="-100000" rotWithShape="0"/>
            </a:effectLst>
            <a:latin typeface="Monotype Koufi" pitchFamily="2" charset="-78"/>
            <a:ea typeface="Monotype Koufi" pitchFamily="2" charset="-78"/>
            <a:cs typeface="Monotype Koufi" pitchFamily="2" charset="-78"/>
          </a:endParaRPr>
        </a:p>
      </dgm:t>
    </dgm:pt>
    <dgm:pt modelId="{6FB1B3E5-44E5-48A1-BE91-EF5B99B91C99}" type="parTrans" cxnId="{7842A366-42B0-4F5C-8109-91D80C536335}">
      <dgm:prSet/>
      <dgm:spPr/>
      <dgm:t>
        <a:bodyPr/>
        <a:lstStyle/>
        <a:p>
          <a:pPr rtl="1"/>
          <a:endParaRPr lang="ar-SA"/>
        </a:p>
      </dgm:t>
    </dgm:pt>
    <dgm:pt modelId="{79711854-FEE3-4134-A341-A010970A92C5}" type="sibTrans" cxnId="{7842A366-42B0-4F5C-8109-91D80C536335}">
      <dgm:prSet/>
      <dgm:spPr/>
      <dgm:t>
        <a:bodyPr/>
        <a:lstStyle/>
        <a:p>
          <a:pPr rtl="1"/>
          <a:endParaRPr lang="ar-SA"/>
        </a:p>
      </dgm:t>
    </dgm:pt>
    <dgm:pt modelId="{6475E0E1-0B9B-4DB9-952C-31D820349EFF}" type="pres">
      <dgm:prSet presAssocID="{1908B788-9BA8-4DDB-BF20-C102C1F658AB}" presName="Name0" presStyleCnt="0">
        <dgm:presLayoutVars>
          <dgm:dir/>
          <dgm:resizeHandles val="exact"/>
        </dgm:presLayoutVars>
      </dgm:prSet>
      <dgm:spPr/>
      <dgm:t>
        <a:bodyPr/>
        <a:lstStyle/>
        <a:p>
          <a:pPr rtl="1"/>
          <a:endParaRPr lang="ar-SA"/>
        </a:p>
      </dgm:t>
    </dgm:pt>
    <dgm:pt modelId="{594BB239-4476-4AEA-A9FE-4CF18CAC9147}" type="pres">
      <dgm:prSet presAssocID="{A921707E-1F1B-42D7-AE02-970A7DDB9BE7}" presName="node" presStyleLbl="node1" presStyleIdx="0" presStyleCnt="1">
        <dgm:presLayoutVars>
          <dgm:bulletEnabled val="1"/>
        </dgm:presLayoutVars>
      </dgm:prSet>
      <dgm:spPr/>
      <dgm:t>
        <a:bodyPr/>
        <a:lstStyle/>
        <a:p>
          <a:pPr rtl="1"/>
          <a:endParaRPr lang="ar-SA"/>
        </a:p>
      </dgm:t>
    </dgm:pt>
  </dgm:ptLst>
  <dgm:cxnLst>
    <dgm:cxn modelId="{35D5B2CA-32DF-47C1-A19C-CF1D9B5FEA04}" type="presOf" srcId="{1908B788-9BA8-4DDB-BF20-C102C1F658AB}" destId="{6475E0E1-0B9B-4DB9-952C-31D820349EFF}" srcOrd="0" destOrd="0" presId="urn:microsoft.com/office/officeart/2005/8/layout/cycle7"/>
    <dgm:cxn modelId="{7842A366-42B0-4F5C-8109-91D80C536335}" srcId="{1908B788-9BA8-4DDB-BF20-C102C1F658AB}" destId="{A921707E-1F1B-42D7-AE02-970A7DDB9BE7}" srcOrd="0" destOrd="0" parTransId="{6FB1B3E5-44E5-48A1-BE91-EF5B99B91C99}" sibTransId="{79711854-FEE3-4134-A341-A010970A92C5}"/>
    <dgm:cxn modelId="{DC4EEC94-D48F-4030-B132-94F7BBDE12B8}" type="presOf" srcId="{A921707E-1F1B-42D7-AE02-970A7DDB9BE7}" destId="{594BB239-4476-4AEA-A9FE-4CF18CAC9147}" srcOrd="0" destOrd="0" presId="urn:microsoft.com/office/officeart/2005/8/layout/cycle7"/>
    <dgm:cxn modelId="{82487FCD-0E11-49F0-A532-008DF47D42CB}" type="presParOf" srcId="{6475E0E1-0B9B-4DB9-952C-31D820349EFF}" destId="{594BB239-4476-4AEA-A9FE-4CF18CAC9147}" srcOrd="0" destOrd="0" presId="urn:microsoft.com/office/officeart/2005/8/layout/cycle7"/>
  </dgm:cxnLst>
  <dgm:bg/>
  <dgm:whole/>
</dgm:dataModel>
</file>

<file path=ppt/diagrams/data3.xml><?xml version="1.0" encoding="utf-8"?>
<dgm:dataModel xmlns:dgm="http://schemas.openxmlformats.org/drawingml/2006/diagram" xmlns:a="http://schemas.openxmlformats.org/drawingml/2006/main">
  <dgm:ptLst>
    <dgm:pt modelId="{1908B788-9BA8-4DDB-BF20-C102C1F658AB}" type="doc">
      <dgm:prSet loTypeId="urn:microsoft.com/office/officeart/2005/8/layout/cycle7" loCatId="cycle" qsTypeId="urn:microsoft.com/office/officeart/2005/8/quickstyle/3d7" qsCatId="3D" csTypeId="urn:microsoft.com/office/officeart/2005/8/colors/accent3_5" csCatId="accent3" phldr="1"/>
      <dgm:spPr/>
      <dgm:t>
        <a:bodyPr/>
        <a:lstStyle/>
        <a:p>
          <a:pPr rtl="1"/>
          <a:endParaRPr lang="ar-SA"/>
        </a:p>
      </dgm:t>
    </dgm:pt>
    <dgm:pt modelId="{A921707E-1F1B-42D7-AE02-970A7DDB9BE7}">
      <dgm:prSet phldrT="[Text]" custT="1"/>
      <dgm:spPr>
        <a:solidFill>
          <a:schemeClr val="tx2">
            <a:alpha val="90000"/>
          </a:schemeClr>
        </a:solidFill>
      </dgm:spPr>
      <dgm:t>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rtl="1"/>
          <a:r>
            <a:rPr lang="ar-SA" sz="6600" b="1" cap="all" spc="0" dirty="0" smtClean="0">
              <a:ln w="0"/>
              <a:solidFill>
                <a:schemeClr val="bg1"/>
              </a:solidFill>
              <a:effectLst>
                <a:reflection blurRad="12700" stA="50000" endPos="50000" dist="5000" dir="5400000" sy="-100000" rotWithShape="0"/>
              </a:effectLst>
              <a:latin typeface="Monotype Koufi" pitchFamily="2" charset="-78"/>
              <a:ea typeface="Monotype Koufi" pitchFamily="2" charset="-78"/>
              <a:cs typeface="Monotype Koufi" pitchFamily="2" charset="-78"/>
            </a:rPr>
            <a:t>مصادر العقيدة الإسلامية</a:t>
          </a:r>
          <a:endParaRPr lang="ar-SA" sz="6600" b="1" cap="all" spc="0" dirty="0">
            <a:ln w="0"/>
            <a:solidFill>
              <a:schemeClr val="bg1"/>
            </a:solidFill>
            <a:effectLst>
              <a:reflection blurRad="12700" stA="50000" endPos="50000" dist="5000" dir="5400000" sy="-100000" rotWithShape="0"/>
            </a:effectLst>
            <a:latin typeface="Monotype Koufi" pitchFamily="2" charset="-78"/>
            <a:ea typeface="Monotype Koufi" pitchFamily="2" charset="-78"/>
            <a:cs typeface="Monotype Koufi" pitchFamily="2" charset="-78"/>
          </a:endParaRPr>
        </a:p>
      </dgm:t>
    </dgm:pt>
    <dgm:pt modelId="{6FB1B3E5-44E5-48A1-BE91-EF5B99B91C99}" type="parTrans" cxnId="{7842A366-42B0-4F5C-8109-91D80C536335}">
      <dgm:prSet/>
      <dgm:spPr/>
      <dgm:t>
        <a:bodyPr/>
        <a:lstStyle/>
        <a:p>
          <a:pPr rtl="1"/>
          <a:endParaRPr lang="ar-SA"/>
        </a:p>
      </dgm:t>
    </dgm:pt>
    <dgm:pt modelId="{79711854-FEE3-4134-A341-A010970A92C5}" type="sibTrans" cxnId="{7842A366-42B0-4F5C-8109-91D80C536335}">
      <dgm:prSet/>
      <dgm:spPr/>
      <dgm:t>
        <a:bodyPr/>
        <a:lstStyle/>
        <a:p>
          <a:pPr rtl="1"/>
          <a:endParaRPr lang="ar-SA"/>
        </a:p>
      </dgm:t>
    </dgm:pt>
    <dgm:pt modelId="{6475E0E1-0B9B-4DB9-952C-31D820349EFF}" type="pres">
      <dgm:prSet presAssocID="{1908B788-9BA8-4DDB-BF20-C102C1F658AB}" presName="Name0" presStyleCnt="0">
        <dgm:presLayoutVars>
          <dgm:dir/>
          <dgm:resizeHandles val="exact"/>
        </dgm:presLayoutVars>
      </dgm:prSet>
      <dgm:spPr/>
      <dgm:t>
        <a:bodyPr/>
        <a:lstStyle/>
        <a:p>
          <a:pPr rtl="1"/>
          <a:endParaRPr lang="ar-SA"/>
        </a:p>
      </dgm:t>
    </dgm:pt>
    <dgm:pt modelId="{594BB239-4476-4AEA-A9FE-4CF18CAC9147}" type="pres">
      <dgm:prSet presAssocID="{A921707E-1F1B-42D7-AE02-970A7DDB9BE7}" presName="node" presStyleLbl="node1" presStyleIdx="0" presStyleCnt="1">
        <dgm:presLayoutVars>
          <dgm:bulletEnabled val="1"/>
        </dgm:presLayoutVars>
      </dgm:prSet>
      <dgm:spPr/>
      <dgm:t>
        <a:bodyPr/>
        <a:lstStyle/>
        <a:p>
          <a:pPr rtl="1"/>
          <a:endParaRPr lang="ar-SA"/>
        </a:p>
      </dgm:t>
    </dgm:pt>
  </dgm:ptLst>
  <dgm:cxnLst>
    <dgm:cxn modelId="{785AB9A8-A4BD-48CC-BDCC-22336F490BB5}" type="presOf" srcId="{A921707E-1F1B-42D7-AE02-970A7DDB9BE7}" destId="{594BB239-4476-4AEA-A9FE-4CF18CAC9147}" srcOrd="0" destOrd="0" presId="urn:microsoft.com/office/officeart/2005/8/layout/cycle7"/>
    <dgm:cxn modelId="{286E08CA-B9CC-4857-804B-6198CD9ACC31}" type="presOf" srcId="{1908B788-9BA8-4DDB-BF20-C102C1F658AB}" destId="{6475E0E1-0B9B-4DB9-952C-31D820349EFF}" srcOrd="0" destOrd="0" presId="urn:microsoft.com/office/officeart/2005/8/layout/cycle7"/>
    <dgm:cxn modelId="{7842A366-42B0-4F5C-8109-91D80C536335}" srcId="{1908B788-9BA8-4DDB-BF20-C102C1F658AB}" destId="{A921707E-1F1B-42D7-AE02-970A7DDB9BE7}" srcOrd="0" destOrd="0" parTransId="{6FB1B3E5-44E5-48A1-BE91-EF5B99B91C99}" sibTransId="{79711854-FEE3-4134-A341-A010970A92C5}"/>
    <dgm:cxn modelId="{F43CAFFD-87F4-499E-BD8F-AB97E04E9FBC}" type="presParOf" srcId="{6475E0E1-0B9B-4DB9-952C-31D820349EFF}" destId="{594BB239-4476-4AEA-A9FE-4CF18CAC9147}" srcOrd="0" destOrd="0" presId="urn:microsoft.com/office/officeart/2005/8/layout/cycle7"/>
  </dgm:cxnLst>
  <dgm:bg/>
  <dgm:whole/>
</dgm:dataModel>
</file>

<file path=ppt/diagrams/data4.xml><?xml version="1.0" encoding="utf-8"?>
<dgm:dataModel xmlns:dgm="http://schemas.openxmlformats.org/drawingml/2006/diagram" xmlns:a="http://schemas.openxmlformats.org/drawingml/2006/main">
  <dgm:ptLst>
    <dgm:pt modelId="{70B4EBBC-417C-4B36-BAD2-CE316A28A924}" type="doc">
      <dgm:prSet loTypeId="urn:microsoft.com/office/officeart/2005/8/layout/orgChart1" loCatId="hierarchy" qsTypeId="urn:microsoft.com/office/officeart/2005/8/quickstyle/3d3" qsCatId="3D" csTypeId="urn:microsoft.com/office/officeart/2005/8/colors/accent1_2" csCatId="accent1" phldr="1"/>
      <dgm:spPr/>
      <dgm:t>
        <a:bodyPr/>
        <a:lstStyle/>
        <a:p>
          <a:pPr rtl="1"/>
          <a:endParaRPr lang="ar-SA"/>
        </a:p>
      </dgm:t>
    </dgm:pt>
    <dgm:pt modelId="{8B7330F5-203F-4EE9-9FFD-36DB395CD283}">
      <dgm:prSet phldrT="[Text]" custT="1"/>
      <dgm:spPr/>
      <dgm:t>
        <a:bodyPr/>
        <a:lstStyle/>
        <a:p>
          <a:pPr rtl="1"/>
          <a:r>
            <a:rPr lang="ar-SA" sz="2800" b="1" dirty="0" smtClean="0">
              <a:latin typeface="Monotype Koufi" pitchFamily="2" charset="-78"/>
              <a:ea typeface="Monotype Koufi" pitchFamily="2" charset="-78"/>
              <a:cs typeface="Monotype Koufi" pitchFamily="2" charset="-78"/>
            </a:rPr>
            <a:t>وسائل المعرفة</a:t>
          </a:r>
          <a:endParaRPr lang="ar-SA" sz="2800" b="1" dirty="0">
            <a:latin typeface="Monotype Koufi" pitchFamily="2" charset="-78"/>
            <a:ea typeface="Monotype Koufi" pitchFamily="2" charset="-78"/>
            <a:cs typeface="Monotype Koufi" pitchFamily="2" charset="-78"/>
          </a:endParaRPr>
        </a:p>
      </dgm:t>
    </dgm:pt>
    <dgm:pt modelId="{74378F9B-155A-4CC1-BFFE-234398072EFA}" type="sibTrans" cxnId="{BB1ADA64-900A-4906-A648-572C33DE48DD}">
      <dgm:prSet/>
      <dgm:spPr/>
      <dgm:t>
        <a:bodyPr/>
        <a:lstStyle/>
        <a:p>
          <a:pPr rtl="1"/>
          <a:endParaRPr lang="ar-SA" sz="2800" b="1">
            <a:latin typeface="Monotype Koufi" pitchFamily="2" charset="-78"/>
            <a:ea typeface="Monotype Koufi" pitchFamily="2" charset="-78"/>
            <a:cs typeface="Monotype Koufi" pitchFamily="2" charset="-78"/>
          </a:endParaRPr>
        </a:p>
      </dgm:t>
    </dgm:pt>
    <dgm:pt modelId="{440759E3-30F1-4DA4-A277-F9729C84602D}" type="parTrans" cxnId="{BB1ADA64-900A-4906-A648-572C33DE48DD}">
      <dgm:prSet/>
      <dgm:spPr/>
      <dgm:t>
        <a:bodyPr/>
        <a:lstStyle/>
        <a:p>
          <a:pPr rtl="1"/>
          <a:endParaRPr lang="ar-SA" sz="2800" b="1">
            <a:latin typeface="Monotype Koufi" pitchFamily="2" charset="-78"/>
            <a:ea typeface="Monotype Koufi" pitchFamily="2" charset="-78"/>
            <a:cs typeface="Monotype Koufi" pitchFamily="2" charset="-78"/>
          </a:endParaRPr>
        </a:p>
      </dgm:t>
    </dgm:pt>
    <dgm:pt modelId="{7EF35B8E-E98C-4272-9FDF-107E23947266}">
      <dgm:prSet phldrT="[Text]" custT="1"/>
      <dgm:spPr/>
      <dgm:t>
        <a:bodyPr/>
        <a:lstStyle/>
        <a:p>
          <a:pPr rtl="1"/>
          <a:r>
            <a:rPr lang="ar-SA" sz="2800" b="1" dirty="0" smtClean="0">
              <a:latin typeface="Monotype Koufi" pitchFamily="2" charset="-78"/>
              <a:ea typeface="Monotype Koufi" pitchFamily="2" charset="-78"/>
              <a:cs typeface="Monotype Koufi" pitchFamily="2" charset="-78"/>
            </a:rPr>
            <a:t>الوحي</a:t>
          </a:r>
          <a:endParaRPr lang="ar-SA" sz="2800" b="1" dirty="0">
            <a:latin typeface="Monotype Koufi" pitchFamily="2" charset="-78"/>
            <a:ea typeface="Monotype Koufi" pitchFamily="2" charset="-78"/>
            <a:cs typeface="Monotype Koufi" pitchFamily="2" charset="-78"/>
          </a:endParaRPr>
        </a:p>
      </dgm:t>
    </dgm:pt>
    <dgm:pt modelId="{3D28B7ED-D7EB-4D12-9051-C0AE9723D0A8}" type="sibTrans" cxnId="{5F49D1FA-04CF-4AA0-BE42-A91BB9A329F2}">
      <dgm:prSet/>
      <dgm:spPr/>
      <dgm:t>
        <a:bodyPr/>
        <a:lstStyle/>
        <a:p>
          <a:pPr rtl="1"/>
          <a:endParaRPr lang="ar-SA" sz="2800" b="1">
            <a:latin typeface="Monotype Koufi" pitchFamily="2" charset="-78"/>
            <a:ea typeface="Monotype Koufi" pitchFamily="2" charset="-78"/>
            <a:cs typeface="Monotype Koufi" pitchFamily="2" charset="-78"/>
          </a:endParaRPr>
        </a:p>
      </dgm:t>
    </dgm:pt>
    <dgm:pt modelId="{FCEA9D2A-AF5F-4D20-8472-F31A355A65F9}" type="parTrans" cxnId="{5F49D1FA-04CF-4AA0-BE42-A91BB9A329F2}">
      <dgm:prSet/>
      <dgm:spPr/>
      <dgm:t>
        <a:bodyPr/>
        <a:lstStyle/>
        <a:p>
          <a:pPr rtl="1"/>
          <a:endParaRPr lang="ar-SA" sz="2800" b="1">
            <a:latin typeface="Monotype Koufi" pitchFamily="2" charset="-78"/>
            <a:ea typeface="Monotype Koufi" pitchFamily="2" charset="-78"/>
            <a:cs typeface="Monotype Koufi" pitchFamily="2" charset="-78"/>
          </a:endParaRPr>
        </a:p>
      </dgm:t>
    </dgm:pt>
    <dgm:pt modelId="{06AC99D3-EC34-4ADD-BB47-E34CD4456610}">
      <dgm:prSet phldrT="[Text]" custT="1"/>
      <dgm:spPr/>
      <dgm:t>
        <a:bodyPr/>
        <a:lstStyle/>
        <a:p>
          <a:pPr rtl="1"/>
          <a:r>
            <a:rPr lang="ar-SA" sz="2800" b="1" dirty="0" smtClean="0">
              <a:latin typeface="Monotype Koufi" pitchFamily="2" charset="-78"/>
              <a:ea typeface="Monotype Koufi" pitchFamily="2" charset="-78"/>
              <a:cs typeface="Monotype Koufi" pitchFamily="2" charset="-78"/>
            </a:rPr>
            <a:t>من داخل النفس</a:t>
          </a:r>
          <a:endParaRPr lang="ar-SA" sz="2800" b="1" dirty="0">
            <a:latin typeface="Monotype Koufi" pitchFamily="2" charset="-78"/>
            <a:ea typeface="Monotype Koufi" pitchFamily="2" charset="-78"/>
            <a:cs typeface="Monotype Koufi" pitchFamily="2" charset="-78"/>
          </a:endParaRPr>
        </a:p>
      </dgm:t>
    </dgm:pt>
    <dgm:pt modelId="{449B2486-0E12-4219-9910-EAC71EBE8CAC}" type="sibTrans" cxnId="{EB9C0B41-F174-46C2-8C1F-828F5E905073}">
      <dgm:prSet/>
      <dgm:spPr/>
      <dgm:t>
        <a:bodyPr/>
        <a:lstStyle/>
        <a:p>
          <a:pPr rtl="1"/>
          <a:endParaRPr lang="ar-SA" sz="2800" b="1">
            <a:latin typeface="Monotype Koufi" pitchFamily="2" charset="-78"/>
            <a:ea typeface="Monotype Koufi" pitchFamily="2" charset="-78"/>
            <a:cs typeface="Monotype Koufi" pitchFamily="2" charset="-78"/>
          </a:endParaRPr>
        </a:p>
      </dgm:t>
    </dgm:pt>
    <dgm:pt modelId="{65669F6C-D131-4A60-AF4F-407F2A55FAA9}" type="parTrans" cxnId="{EB9C0B41-F174-46C2-8C1F-828F5E905073}">
      <dgm:prSet/>
      <dgm:spPr/>
      <dgm:t>
        <a:bodyPr/>
        <a:lstStyle/>
        <a:p>
          <a:pPr rtl="1"/>
          <a:endParaRPr lang="ar-SA" sz="2800" b="1">
            <a:latin typeface="Monotype Koufi" pitchFamily="2" charset="-78"/>
            <a:ea typeface="Monotype Koufi" pitchFamily="2" charset="-78"/>
            <a:cs typeface="Monotype Koufi" pitchFamily="2" charset="-78"/>
          </a:endParaRPr>
        </a:p>
      </dgm:t>
    </dgm:pt>
    <dgm:pt modelId="{9C72C4D1-D8E6-4D62-911E-2E8D2F52DAE5}">
      <dgm:prSet phldrT="[Text]" custT="1"/>
      <dgm:spPr/>
      <dgm:t>
        <a:bodyPr/>
        <a:lstStyle/>
        <a:p>
          <a:pPr rtl="1"/>
          <a:r>
            <a:rPr lang="ar-SA" sz="2800" b="1" dirty="0" smtClean="0">
              <a:latin typeface="Monotype Koufi" pitchFamily="2" charset="-78"/>
              <a:ea typeface="Monotype Koufi" pitchFamily="2" charset="-78"/>
              <a:cs typeface="Monotype Koufi" pitchFamily="2" charset="-78"/>
            </a:rPr>
            <a:t>من خارج النفس</a:t>
          </a:r>
          <a:endParaRPr lang="ar-SA" sz="2800" b="1" dirty="0">
            <a:latin typeface="Monotype Koufi" pitchFamily="2" charset="-78"/>
            <a:ea typeface="Monotype Koufi" pitchFamily="2" charset="-78"/>
            <a:cs typeface="Monotype Koufi" pitchFamily="2" charset="-78"/>
          </a:endParaRPr>
        </a:p>
      </dgm:t>
    </dgm:pt>
    <dgm:pt modelId="{EF03FF00-3303-45BE-8E1C-19B4E96C875F}" type="parTrans" cxnId="{08B97193-E0A9-4E42-A0DD-6EA2513324A8}">
      <dgm:prSet/>
      <dgm:spPr/>
      <dgm:t>
        <a:bodyPr/>
        <a:lstStyle/>
        <a:p>
          <a:pPr rtl="1"/>
          <a:endParaRPr lang="ar-SA" sz="2800" b="1">
            <a:latin typeface="Monotype Koufi" pitchFamily="2" charset="-78"/>
            <a:ea typeface="Monotype Koufi" pitchFamily="2" charset="-78"/>
            <a:cs typeface="Monotype Koufi" pitchFamily="2" charset="-78"/>
          </a:endParaRPr>
        </a:p>
      </dgm:t>
    </dgm:pt>
    <dgm:pt modelId="{7C7D799B-403A-4A33-9EF7-D6357AA91C06}" type="sibTrans" cxnId="{08B97193-E0A9-4E42-A0DD-6EA2513324A8}">
      <dgm:prSet/>
      <dgm:spPr/>
      <dgm:t>
        <a:bodyPr/>
        <a:lstStyle/>
        <a:p>
          <a:pPr rtl="1"/>
          <a:endParaRPr lang="ar-SA" sz="2800" b="1">
            <a:latin typeface="Monotype Koufi" pitchFamily="2" charset="-78"/>
            <a:ea typeface="Monotype Koufi" pitchFamily="2" charset="-78"/>
            <a:cs typeface="Monotype Koufi" pitchFamily="2" charset="-78"/>
          </a:endParaRPr>
        </a:p>
      </dgm:t>
    </dgm:pt>
    <dgm:pt modelId="{F42273A6-3643-48C0-9A52-0D2522E20BA3}">
      <dgm:prSet phldrT="[Text]" custT="1"/>
      <dgm:spPr/>
      <dgm:t>
        <a:bodyPr/>
        <a:lstStyle/>
        <a:p>
          <a:pPr rtl="1"/>
          <a:r>
            <a:rPr lang="ar-SA" sz="2800" b="1" dirty="0" smtClean="0">
              <a:latin typeface="Monotype Koufi" pitchFamily="2" charset="-78"/>
              <a:ea typeface="Monotype Koufi" pitchFamily="2" charset="-78"/>
              <a:cs typeface="Monotype Koufi" pitchFamily="2" charset="-78"/>
            </a:rPr>
            <a:t>العقل</a:t>
          </a:r>
          <a:endParaRPr lang="ar-SA" sz="2800" b="1" dirty="0">
            <a:latin typeface="Monotype Koufi" pitchFamily="2" charset="-78"/>
            <a:ea typeface="Monotype Koufi" pitchFamily="2" charset="-78"/>
            <a:cs typeface="Monotype Koufi" pitchFamily="2" charset="-78"/>
          </a:endParaRPr>
        </a:p>
      </dgm:t>
    </dgm:pt>
    <dgm:pt modelId="{3C6F9C72-D900-402B-B6D1-9FC95D735B6B}" type="parTrans" cxnId="{EB048D47-15FD-4A3D-88B5-0BE42A904D4D}">
      <dgm:prSet/>
      <dgm:spPr/>
      <dgm:t>
        <a:bodyPr/>
        <a:lstStyle/>
        <a:p>
          <a:pPr rtl="1"/>
          <a:endParaRPr lang="ar-SA" sz="2800" b="1">
            <a:latin typeface="Monotype Koufi" pitchFamily="2" charset="-78"/>
            <a:ea typeface="Monotype Koufi" pitchFamily="2" charset="-78"/>
            <a:cs typeface="Monotype Koufi" pitchFamily="2" charset="-78"/>
          </a:endParaRPr>
        </a:p>
      </dgm:t>
    </dgm:pt>
    <dgm:pt modelId="{FA398FA1-824B-4AC9-BEF7-A5D57630A28A}" type="sibTrans" cxnId="{EB048D47-15FD-4A3D-88B5-0BE42A904D4D}">
      <dgm:prSet/>
      <dgm:spPr/>
      <dgm:t>
        <a:bodyPr/>
        <a:lstStyle/>
        <a:p>
          <a:pPr rtl="1"/>
          <a:endParaRPr lang="ar-SA" sz="2800" b="1">
            <a:latin typeface="Monotype Koufi" pitchFamily="2" charset="-78"/>
            <a:ea typeface="Monotype Koufi" pitchFamily="2" charset="-78"/>
            <a:cs typeface="Monotype Koufi" pitchFamily="2" charset="-78"/>
          </a:endParaRPr>
        </a:p>
      </dgm:t>
    </dgm:pt>
    <dgm:pt modelId="{12EF7B2F-BC25-4471-8D0E-9BD041DBAE44}">
      <dgm:prSet phldrT="[Text]" custT="1"/>
      <dgm:spPr/>
      <dgm:t>
        <a:bodyPr/>
        <a:lstStyle/>
        <a:p>
          <a:pPr rtl="1"/>
          <a:r>
            <a:rPr lang="ar-SA" sz="2800" b="1" dirty="0" smtClean="0">
              <a:latin typeface="Monotype Koufi" pitchFamily="2" charset="-78"/>
              <a:ea typeface="Monotype Koufi" pitchFamily="2" charset="-78"/>
              <a:cs typeface="Monotype Koufi" pitchFamily="2" charset="-78"/>
            </a:rPr>
            <a:t>الحواس</a:t>
          </a:r>
          <a:endParaRPr lang="ar-SA" sz="2800" b="1" dirty="0">
            <a:latin typeface="Monotype Koufi" pitchFamily="2" charset="-78"/>
            <a:ea typeface="Monotype Koufi" pitchFamily="2" charset="-78"/>
            <a:cs typeface="Monotype Koufi" pitchFamily="2" charset="-78"/>
          </a:endParaRPr>
        </a:p>
      </dgm:t>
    </dgm:pt>
    <dgm:pt modelId="{6C28C2F2-81FB-491B-BA36-D5FCBBC24808}" type="parTrans" cxnId="{4A328C44-CBEB-47BA-916E-FD93A030581E}">
      <dgm:prSet/>
      <dgm:spPr/>
      <dgm:t>
        <a:bodyPr/>
        <a:lstStyle/>
        <a:p>
          <a:pPr rtl="1"/>
          <a:endParaRPr lang="ar-SA" sz="2800" b="1">
            <a:latin typeface="Monotype Koufi" pitchFamily="2" charset="-78"/>
            <a:ea typeface="Monotype Koufi" pitchFamily="2" charset="-78"/>
            <a:cs typeface="Monotype Koufi" pitchFamily="2" charset="-78"/>
          </a:endParaRPr>
        </a:p>
      </dgm:t>
    </dgm:pt>
    <dgm:pt modelId="{CC412868-0BCF-4BB1-AF6E-8B9326DC9B47}" type="sibTrans" cxnId="{4A328C44-CBEB-47BA-916E-FD93A030581E}">
      <dgm:prSet/>
      <dgm:spPr/>
      <dgm:t>
        <a:bodyPr/>
        <a:lstStyle/>
        <a:p>
          <a:pPr rtl="1"/>
          <a:endParaRPr lang="ar-SA" sz="2800" b="1">
            <a:latin typeface="Monotype Koufi" pitchFamily="2" charset="-78"/>
            <a:ea typeface="Monotype Koufi" pitchFamily="2" charset="-78"/>
            <a:cs typeface="Monotype Koufi" pitchFamily="2" charset="-78"/>
          </a:endParaRPr>
        </a:p>
      </dgm:t>
    </dgm:pt>
    <dgm:pt modelId="{FF5AF320-775E-4F1E-802E-DD6494B45A88}">
      <dgm:prSet phldrT="[Text]" custT="1"/>
      <dgm:spPr/>
      <dgm:t>
        <a:bodyPr/>
        <a:lstStyle/>
        <a:p>
          <a:pPr rtl="1"/>
          <a:r>
            <a:rPr lang="ar-SA" sz="2800" b="1" dirty="0" smtClean="0">
              <a:latin typeface="Monotype Koufi" pitchFamily="2" charset="-78"/>
              <a:ea typeface="Monotype Koufi" pitchFamily="2" charset="-78"/>
              <a:cs typeface="Monotype Koufi" pitchFamily="2" charset="-78"/>
            </a:rPr>
            <a:t>الخبر الصادق</a:t>
          </a:r>
          <a:endParaRPr lang="ar-SA" sz="2800" b="1" dirty="0">
            <a:latin typeface="Monotype Koufi" pitchFamily="2" charset="-78"/>
            <a:ea typeface="Monotype Koufi" pitchFamily="2" charset="-78"/>
            <a:cs typeface="Monotype Koufi" pitchFamily="2" charset="-78"/>
          </a:endParaRPr>
        </a:p>
      </dgm:t>
    </dgm:pt>
    <dgm:pt modelId="{44C07B69-EA7B-40EE-94BA-E67DF77E0082}" type="parTrans" cxnId="{1F9E794B-68FD-476E-98C2-7883D069A4D3}">
      <dgm:prSet/>
      <dgm:spPr/>
      <dgm:t>
        <a:bodyPr/>
        <a:lstStyle/>
        <a:p>
          <a:pPr rtl="1"/>
          <a:endParaRPr lang="ar-SA" sz="2800" b="1">
            <a:latin typeface="Monotype Koufi" pitchFamily="2" charset="-78"/>
            <a:ea typeface="Monotype Koufi" pitchFamily="2" charset="-78"/>
            <a:cs typeface="Monotype Koufi" pitchFamily="2" charset="-78"/>
          </a:endParaRPr>
        </a:p>
      </dgm:t>
    </dgm:pt>
    <dgm:pt modelId="{F318D223-16AC-4B94-B4EB-B468990BC987}" type="sibTrans" cxnId="{1F9E794B-68FD-476E-98C2-7883D069A4D3}">
      <dgm:prSet/>
      <dgm:spPr/>
      <dgm:t>
        <a:bodyPr/>
        <a:lstStyle/>
        <a:p>
          <a:pPr rtl="1"/>
          <a:endParaRPr lang="ar-SA" sz="2800" b="1">
            <a:latin typeface="Monotype Koufi" pitchFamily="2" charset="-78"/>
            <a:ea typeface="Monotype Koufi" pitchFamily="2" charset="-78"/>
            <a:cs typeface="Monotype Koufi" pitchFamily="2" charset="-78"/>
          </a:endParaRPr>
        </a:p>
      </dgm:t>
    </dgm:pt>
    <dgm:pt modelId="{E5A824CA-5931-43EC-A026-6BBD08003B99}" type="pres">
      <dgm:prSet presAssocID="{70B4EBBC-417C-4B36-BAD2-CE316A28A924}" presName="hierChild1" presStyleCnt="0">
        <dgm:presLayoutVars>
          <dgm:orgChart val="1"/>
          <dgm:chPref val="1"/>
          <dgm:dir/>
          <dgm:animOne val="branch"/>
          <dgm:animLvl val="lvl"/>
          <dgm:resizeHandles/>
        </dgm:presLayoutVars>
      </dgm:prSet>
      <dgm:spPr/>
      <dgm:t>
        <a:bodyPr/>
        <a:lstStyle/>
        <a:p>
          <a:pPr rtl="1"/>
          <a:endParaRPr lang="ar-SA"/>
        </a:p>
      </dgm:t>
    </dgm:pt>
    <dgm:pt modelId="{20B17B72-E9A4-4A1D-A8AF-9C03021AB4E0}" type="pres">
      <dgm:prSet presAssocID="{8B7330F5-203F-4EE9-9FFD-36DB395CD283}" presName="hierRoot1" presStyleCnt="0">
        <dgm:presLayoutVars>
          <dgm:hierBranch val="init"/>
        </dgm:presLayoutVars>
      </dgm:prSet>
      <dgm:spPr/>
    </dgm:pt>
    <dgm:pt modelId="{19173405-B9D0-47DB-B26C-DA18E9B08DB8}" type="pres">
      <dgm:prSet presAssocID="{8B7330F5-203F-4EE9-9FFD-36DB395CD283}" presName="rootComposite1" presStyleCnt="0"/>
      <dgm:spPr/>
    </dgm:pt>
    <dgm:pt modelId="{29E4A022-93C9-4E23-8A4D-58A257623C3D}" type="pres">
      <dgm:prSet presAssocID="{8B7330F5-203F-4EE9-9FFD-36DB395CD283}" presName="rootText1" presStyleLbl="node0" presStyleIdx="0" presStyleCnt="1">
        <dgm:presLayoutVars>
          <dgm:chPref val="3"/>
        </dgm:presLayoutVars>
      </dgm:prSet>
      <dgm:spPr/>
      <dgm:t>
        <a:bodyPr/>
        <a:lstStyle/>
        <a:p>
          <a:pPr rtl="1"/>
          <a:endParaRPr lang="ar-SA"/>
        </a:p>
      </dgm:t>
    </dgm:pt>
    <dgm:pt modelId="{F0C2478B-C0E0-43DA-9E12-04AE47C34123}" type="pres">
      <dgm:prSet presAssocID="{8B7330F5-203F-4EE9-9FFD-36DB395CD283}" presName="rootConnector1" presStyleLbl="node1" presStyleIdx="0" presStyleCnt="0"/>
      <dgm:spPr/>
      <dgm:t>
        <a:bodyPr/>
        <a:lstStyle/>
        <a:p>
          <a:pPr rtl="1"/>
          <a:endParaRPr lang="ar-SA"/>
        </a:p>
      </dgm:t>
    </dgm:pt>
    <dgm:pt modelId="{D25DD1F1-1A24-4220-A877-54ED085F463B}" type="pres">
      <dgm:prSet presAssocID="{8B7330F5-203F-4EE9-9FFD-36DB395CD283}" presName="hierChild2" presStyleCnt="0"/>
      <dgm:spPr/>
    </dgm:pt>
    <dgm:pt modelId="{F9362BB0-5E20-4377-BE98-610DDE4A7B05}" type="pres">
      <dgm:prSet presAssocID="{FCEA9D2A-AF5F-4D20-8472-F31A355A65F9}" presName="Name37" presStyleLbl="parChTrans1D2" presStyleIdx="0" presStyleCnt="3"/>
      <dgm:spPr/>
      <dgm:t>
        <a:bodyPr/>
        <a:lstStyle/>
        <a:p>
          <a:pPr rtl="1"/>
          <a:endParaRPr lang="ar-SA"/>
        </a:p>
      </dgm:t>
    </dgm:pt>
    <dgm:pt modelId="{A47472D3-77FE-4855-A9A2-FD5A1ADDB6A9}" type="pres">
      <dgm:prSet presAssocID="{7EF35B8E-E98C-4272-9FDF-107E23947266}" presName="hierRoot2" presStyleCnt="0">
        <dgm:presLayoutVars>
          <dgm:hierBranch val="init"/>
        </dgm:presLayoutVars>
      </dgm:prSet>
      <dgm:spPr/>
    </dgm:pt>
    <dgm:pt modelId="{6712CA91-A16C-47A0-BEF0-0DE19EB8E4CA}" type="pres">
      <dgm:prSet presAssocID="{7EF35B8E-E98C-4272-9FDF-107E23947266}" presName="rootComposite" presStyleCnt="0"/>
      <dgm:spPr/>
    </dgm:pt>
    <dgm:pt modelId="{69A07CC8-33C0-45C8-9D3A-C5629AD62CF7}" type="pres">
      <dgm:prSet presAssocID="{7EF35B8E-E98C-4272-9FDF-107E23947266}" presName="rootText" presStyleLbl="node2" presStyleIdx="0" presStyleCnt="3">
        <dgm:presLayoutVars>
          <dgm:chPref val="3"/>
        </dgm:presLayoutVars>
      </dgm:prSet>
      <dgm:spPr/>
      <dgm:t>
        <a:bodyPr/>
        <a:lstStyle/>
        <a:p>
          <a:pPr rtl="1"/>
          <a:endParaRPr lang="ar-SA"/>
        </a:p>
      </dgm:t>
    </dgm:pt>
    <dgm:pt modelId="{00277B19-451C-484F-91C8-800A0A20B6D1}" type="pres">
      <dgm:prSet presAssocID="{7EF35B8E-E98C-4272-9FDF-107E23947266}" presName="rootConnector" presStyleLbl="node2" presStyleIdx="0" presStyleCnt="3"/>
      <dgm:spPr/>
      <dgm:t>
        <a:bodyPr/>
        <a:lstStyle/>
        <a:p>
          <a:pPr rtl="1"/>
          <a:endParaRPr lang="ar-SA"/>
        </a:p>
      </dgm:t>
    </dgm:pt>
    <dgm:pt modelId="{45011CF6-80CD-4BC8-9E48-8D46C2B0BBA1}" type="pres">
      <dgm:prSet presAssocID="{7EF35B8E-E98C-4272-9FDF-107E23947266}" presName="hierChild4" presStyleCnt="0"/>
      <dgm:spPr/>
    </dgm:pt>
    <dgm:pt modelId="{ECA5FB8E-CC7E-4C14-AF5E-F86709EB0C1B}" type="pres">
      <dgm:prSet presAssocID="{7EF35B8E-E98C-4272-9FDF-107E23947266}" presName="hierChild5" presStyleCnt="0"/>
      <dgm:spPr/>
    </dgm:pt>
    <dgm:pt modelId="{E6D9F2B1-D0D6-40E6-9ED1-FEE6BD9EC565}" type="pres">
      <dgm:prSet presAssocID="{EF03FF00-3303-45BE-8E1C-19B4E96C875F}" presName="Name37" presStyleLbl="parChTrans1D2" presStyleIdx="1" presStyleCnt="3"/>
      <dgm:spPr/>
      <dgm:t>
        <a:bodyPr/>
        <a:lstStyle/>
        <a:p>
          <a:pPr rtl="1"/>
          <a:endParaRPr lang="ar-SA"/>
        </a:p>
      </dgm:t>
    </dgm:pt>
    <dgm:pt modelId="{51CA92DC-15BD-4D64-891C-FAC6B82602BA}" type="pres">
      <dgm:prSet presAssocID="{9C72C4D1-D8E6-4D62-911E-2E8D2F52DAE5}" presName="hierRoot2" presStyleCnt="0">
        <dgm:presLayoutVars>
          <dgm:hierBranch val="init"/>
        </dgm:presLayoutVars>
      </dgm:prSet>
      <dgm:spPr/>
    </dgm:pt>
    <dgm:pt modelId="{67A47E4D-F2ED-4954-8793-7ECE7DF0992D}" type="pres">
      <dgm:prSet presAssocID="{9C72C4D1-D8E6-4D62-911E-2E8D2F52DAE5}" presName="rootComposite" presStyleCnt="0"/>
      <dgm:spPr/>
    </dgm:pt>
    <dgm:pt modelId="{3D59AFB8-B36E-4875-8A93-2E421A351FE9}" type="pres">
      <dgm:prSet presAssocID="{9C72C4D1-D8E6-4D62-911E-2E8D2F52DAE5}" presName="rootText" presStyleLbl="node2" presStyleIdx="1" presStyleCnt="3">
        <dgm:presLayoutVars>
          <dgm:chPref val="3"/>
        </dgm:presLayoutVars>
      </dgm:prSet>
      <dgm:spPr/>
      <dgm:t>
        <a:bodyPr/>
        <a:lstStyle/>
        <a:p>
          <a:pPr rtl="1"/>
          <a:endParaRPr lang="ar-SA"/>
        </a:p>
      </dgm:t>
    </dgm:pt>
    <dgm:pt modelId="{0004AE75-B12F-472E-B9AF-E51721E7A818}" type="pres">
      <dgm:prSet presAssocID="{9C72C4D1-D8E6-4D62-911E-2E8D2F52DAE5}" presName="rootConnector" presStyleLbl="node2" presStyleIdx="1" presStyleCnt="3"/>
      <dgm:spPr/>
      <dgm:t>
        <a:bodyPr/>
        <a:lstStyle/>
        <a:p>
          <a:pPr rtl="1"/>
          <a:endParaRPr lang="ar-SA"/>
        </a:p>
      </dgm:t>
    </dgm:pt>
    <dgm:pt modelId="{F5807291-B947-43CC-82A2-A07F2BE9A800}" type="pres">
      <dgm:prSet presAssocID="{9C72C4D1-D8E6-4D62-911E-2E8D2F52DAE5}" presName="hierChild4" presStyleCnt="0"/>
      <dgm:spPr/>
    </dgm:pt>
    <dgm:pt modelId="{8C6F3C79-7115-421B-B9CF-A30B631E9A91}" type="pres">
      <dgm:prSet presAssocID="{44C07B69-EA7B-40EE-94BA-E67DF77E0082}" presName="Name37" presStyleLbl="parChTrans1D3" presStyleIdx="0" presStyleCnt="3"/>
      <dgm:spPr/>
      <dgm:t>
        <a:bodyPr/>
        <a:lstStyle/>
        <a:p>
          <a:pPr rtl="1"/>
          <a:endParaRPr lang="ar-SA"/>
        </a:p>
      </dgm:t>
    </dgm:pt>
    <dgm:pt modelId="{F9F4F63B-D39A-4CDD-B988-766891AB6A2D}" type="pres">
      <dgm:prSet presAssocID="{FF5AF320-775E-4F1E-802E-DD6494B45A88}" presName="hierRoot2" presStyleCnt="0">
        <dgm:presLayoutVars>
          <dgm:hierBranch val="init"/>
        </dgm:presLayoutVars>
      </dgm:prSet>
      <dgm:spPr/>
    </dgm:pt>
    <dgm:pt modelId="{E0815E80-2B14-44FE-8508-E27F94646055}" type="pres">
      <dgm:prSet presAssocID="{FF5AF320-775E-4F1E-802E-DD6494B45A88}" presName="rootComposite" presStyleCnt="0"/>
      <dgm:spPr/>
    </dgm:pt>
    <dgm:pt modelId="{90698788-B93F-4BF4-86D2-22D774B0D3EE}" type="pres">
      <dgm:prSet presAssocID="{FF5AF320-775E-4F1E-802E-DD6494B45A88}" presName="rootText" presStyleLbl="node3" presStyleIdx="0" presStyleCnt="3">
        <dgm:presLayoutVars>
          <dgm:chPref val="3"/>
        </dgm:presLayoutVars>
      </dgm:prSet>
      <dgm:spPr/>
      <dgm:t>
        <a:bodyPr/>
        <a:lstStyle/>
        <a:p>
          <a:pPr rtl="1"/>
          <a:endParaRPr lang="ar-SA"/>
        </a:p>
      </dgm:t>
    </dgm:pt>
    <dgm:pt modelId="{89102E9D-03FC-4131-A96D-820D95C4D24C}" type="pres">
      <dgm:prSet presAssocID="{FF5AF320-775E-4F1E-802E-DD6494B45A88}" presName="rootConnector" presStyleLbl="node3" presStyleIdx="0" presStyleCnt="3"/>
      <dgm:spPr/>
      <dgm:t>
        <a:bodyPr/>
        <a:lstStyle/>
        <a:p>
          <a:pPr rtl="1"/>
          <a:endParaRPr lang="ar-SA"/>
        </a:p>
      </dgm:t>
    </dgm:pt>
    <dgm:pt modelId="{BCE48105-202A-4817-8117-C84A18A9ABD1}" type="pres">
      <dgm:prSet presAssocID="{FF5AF320-775E-4F1E-802E-DD6494B45A88}" presName="hierChild4" presStyleCnt="0"/>
      <dgm:spPr/>
    </dgm:pt>
    <dgm:pt modelId="{7AE7F408-E0E9-4B27-9F89-AC5D249A2027}" type="pres">
      <dgm:prSet presAssocID="{FF5AF320-775E-4F1E-802E-DD6494B45A88}" presName="hierChild5" presStyleCnt="0"/>
      <dgm:spPr/>
    </dgm:pt>
    <dgm:pt modelId="{E6780BBA-2FD2-4D62-86E4-1E84D5EA56BF}" type="pres">
      <dgm:prSet presAssocID="{9C72C4D1-D8E6-4D62-911E-2E8D2F52DAE5}" presName="hierChild5" presStyleCnt="0"/>
      <dgm:spPr/>
    </dgm:pt>
    <dgm:pt modelId="{58275463-6680-4F0B-94E4-CFF5C182830B}" type="pres">
      <dgm:prSet presAssocID="{65669F6C-D131-4A60-AF4F-407F2A55FAA9}" presName="Name37" presStyleLbl="parChTrans1D2" presStyleIdx="2" presStyleCnt="3"/>
      <dgm:spPr/>
      <dgm:t>
        <a:bodyPr/>
        <a:lstStyle/>
        <a:p>
          <a:pPr rtl="1"/>
          <a:endParaRPr lang="ar-SA"/>
        </a:p>
      </dgm:t>
    </dgm:pt>
    <dgm:pt modelId="{7E7AAB88-5D9B-494C-B3C5-A5FCDEBB1DC5}" type="pres">
      <dgm:prSet presAssocID="{06AC99D3-EC34-4ADD-BB47-E34CD4456610}" presName="hierRoot2" presStyleCnt="0">
        <dgm:presLayoutVars>
          <dgm:hierBranch val="init"/>
        </dgm:presLayoutVars>
      </dgm:prSet>
      <dgm:spPr/>
    </dgm:pt>
    <dgm:pt modelId="{E5627EFA-6885-4E27-99F6-E0988015DFCA}" type="pres">
      <dgm:prSet presAssocID="{06AC99D3-EC34-4ADD-BB47-E34CD4456610}" presName="rootComposite" presStyleCnt="0"/>
      <dgm:spPr/>
    </dgm:pt>
    <dgm:pt modelId="{9AAE69BF-E268-44D3-BDCA-EE286CB92C4F}" type="pres">
      <dgm:prSet presAssocID="{06AC99D3-EC34-4ADD-BB47-E34CD4456610}" presName="rootText" presStyleLbl="node2" presStyleIdx="2" presStyleCnt="3">
        <dgm:presLayoutVars>
          <dgm:chPref val="3"/>
        </dgm:presLayoutVars>
      </dgm:prSet>
      <dgm:spPr/>
      <dgm:t>
        <a:bodyPr/>
        <a:lstStyle/>
        <a:p>
          <a:pPr rtl="1"/>
          <a:endParaRPr lang="ar-SA"/>
        </a:p>
      </dgm:t>
    </dgm:pt>
    <dgm:pt modelId="{D57C3939-73A2-4435-A5ED-6686C579A501}" type="pres">
      <dgm:prSet presAssocID="{06AC99D3-EC34-4ADD-BB47-E34CD4456610}" presName="rootConnector" presStyleLbl="node2" presStyleIdx="2" presStyleCnt="3"/>
      <dgm:spPr/>
      <dgm:t>
        <a:bodyPr/>
        <a:lstStyle/>
        <a:p>
          <a:pPr rtl="1"/>
          <a:endParaRPr lang="ar-SA"/>
        </a:p>
      </dgm:t>
    </dgm:pt>
    <dgm:pt modelId="{296D3717-2E12-46F2-8134-EB10D3AA8CF2}" type="pres">
      <dgm:prSet presAssocID="{06AC99D3-EC34-4ADD-BB47-E34CD4456610}" presName="hierChild4" presStyleCnt="0"/>
      <dgm:spPr/>
    </dgm:pt>
    <dgm:pt modelId="{C65F2407-236B-4005-A266-299753B0D70D}" type="pres">
      <dgm:prSet presAssocID="{6C28C2F2-81FB-491B-BA36-D5FCBBC24808}" presName="Name37" presStyleLbl="parChTrans1D3" presStyleIdx="1" presStyleCnt="3"/>
      <dgm:spPr/>
      <dgm:t>
        <a:bodyPr/>
        <a:lstStyle/>
        <a:p>
          <a:pPr rtl="1"/>
          <a:endParaRPr lang="ar-SA"/>
        </a:p>
      </dgm:t>
    </dgm:pt>
    <dgm:pt modelId="{CC672014-F439-4C18-8203-24F5FE550DC7}" type="pres">
      <dgm:prSet presAssocID="{12EF7B2F-BC25-4471-8D0E-9BD041DBAE44}" presName="hierRoot2" presStyleCnt="0">
        <dgm:presLayoutVars>
          <dgm:hierBranch val="init"/>
        </dgm:presLayoutVars>
      </dgm:prSet>
      <dgm:spPr/>
    </dgm:pt>
    <dgm:pt modelId="{947E8E60-3D84-4D01-8DC3-9536500794EC}" type="pres">
      <dgm:prSet presAssocID="{12EF7B2F-BC25-4471-8D0E-9BD041DBAE44}" presName="rootComposite" presStyleCnt="0"/>
      <dgm:spPr/>
    </dgm:pt>
    <dgm:pt modelId="{B878F900-1964-44F6-A6DE-7C70153D197E}" type="pres">
      <dgm:prSet presAssocID="{12EF7B2F-BC25-4471-8D0E-9BD041DBAE44}" presName="rootText" presStyleLbl="node3" presStyleIdx="1" presStyleCnt="3">
        <dgm:presLayoutVars>
          <dgm:chPref val="3"/>
        </dgm:presLayoutVars>
      </dgm:prSet>
      <dgm:spPr/>
      <dgm:t>
        <a:bodyPr/>
        <a:lstStyle/>
        <a:p>
          <a:pPr rtl="1"/>
          <a:endParaRPr lang="ar-SA"/>
        </a:p>
      </dgm:t>
    </dgm:pt>
    <dgm:pt modelId="{2C4B433D-34FB-49E0-990F-BDE0EBC2EDFE}" type="pres">
      <dgm:prSet presAssocID="{12EF7B2F-BC25-4471-8D0E-9BD041DBAE44}" presName="rootConnector" presStyleLbl="node3" presStyleIdx="1" presStyleCnt="3"/>
      <dgm:spPr/>
      <dgm:t>
        <a:bodyPr/>
        <a:lstStyle/>
        <a:p>
          <a:pPr rtl="1"/>
          <a:endParaRPr lang="ar-SA"/>
        </a:p>
      </dgm:t>
    </dgm:pt>
    <dgm:pt modelId="{604BF816-2548-46C4-9A9A-82250286D226}" type="pres">
      <dgm:prSet presAssocID="{12EF7B2F-BC25-4471-8D0E-9BD041DBAE44}" presName="hierChild4" presStyleCnt="0"/>
      <dgm:spPr/>
    </dgm:pt>
    <dgm:pt modelId="{DD7700FD-1625-422F-A9E8-88C635D906CC}" type="pres">
      <dgm:prSet presAssocID="{12EF7B2F-BC25-4471-8D0E-9BD041DBAE44}" presName="hierChild5" presStyleCnt="0"/>
      <dgm:spPr/>
    </dgm:pt>
    <dgm:pt modelId="{E368CD0D-23C2-4C4F-A0D9-C012F230BFE8}" type="pres">
      <dgm:prSet presAssocID="{3C6F9C72-D900-402B-B6D1-9FC95D735B6B}" presName="Name37" presStyleLbl="parChTrans1D3" presStyleIdx="2" presStyleCnt="3"/>
      <dgm:spPr/>
      <dgm:t>
        <a:bodyPr/>
        <a:lstStyle/>
        <a:p>
          <a:pPr rtl="1"/>
          <a:endParaRPr lang="ar-SA"/>
        </a:p>
      </dgm:t>
    </dgm:pt>
    <dgm:pt modelId="{ACB20E66-D024-4017-B7E9-BC16FB086AE2}" type="pres">
      <dgm:prSet presAssocID="{F42273A6-3643-48C0-9A52-0D2522E20BA3}" presName="hierRoot2" presStyleCnt="0">
        <dgm:presLayoutVars>
          <dgm:hierBranch val="init"/>
        </dgm:presLayoutVars>
      </dgm:prSet>
      <dgm:spPr/>
    </dgm:pt>
    <dgm:pt modelId="{0D9BEA63-1FE3-4A27-8C4A-1862CEC61932}" type="pres">
      <dgm:prSet presAssocID="{F42273A6-3643-48C0-9A52-0D2522E20BA3}" presName="rootComposite" presStyleCnt="0"/>
      <dgm:spPr/>
    </dgm:pt>
    <dgm:pt modelId="{17913879-DC0F-48C0-9F33-B53097798203}" type="pres">
      <dgm:prSet presAssocID="{F42273A6-3643-48C0-9A52-0D2522E20BA3}" presName="rootText" presStyleLbl="node3" presStyleIdx="2" presStyleCnt="3">
        <dgm:presLayoutVars>
          <dgm:chPref val="3"/>
        </dgm:presLayoutVars>
      </dgm:prSet>
      <dgm:spPr/>
      <dgm:t>
        <a:bodyPr/>
        <a:lstStyle/>
        <a:p>
          <a:pPr rtl="1"/>
          <a:endParaRPr lang="ar-SA"/>
        </a:p>
      </dgm:t>
    </dgm:pt>
    <dgm:pt modelId="{AD03C9AC-1044-4769-A862-28EACC988C91}" type="pres">
      <dgm:prSet presAssocID="{F42273A6-3643-48C0-9A52-0D2522E20BA3}" presName="rootConnector" presStyleLbl="node3" presStyleIdx="2" presStyleCnt="3"/>
      <dgm:spPr/>
      <dgm:t>
        <a:bodyPr/>
        <a:lstStyle/>
        <a:p>
          <a:pPr rtl="1"/>
          <a:endParaRPr lang="ar-SA"/>
        </a:p>
      </dgm:t>
    </dgm:pt>
    <dgm:pt modelId="{DEE5BFD7-E828-42C7-B77F-4585E9BDF2EB}" type="pres">
      <dgm:prSet presAssocID="{F42273A6-3643-48C0-9A52-0D2522E20BA3}" presName="hierChild4" presStyleCnt="0"/>
      <dgm:spPr/>
    </dgm:pt>
    <dgm:pt modelId="{23BA8B94-3CF9-4E8B-A2A8-45F61D91447A}" type="pres">
      <dgm:prSet presAssocID="{F42273A6-3643-48C0-9A52-0D2522E20BA3}" presName="hierChild5" presStyleCnt="0"/>
      <dgm:spPr/>
    </dgm:pt>
    <dgm:pt modelId="{99DA035B-0969-4D13-B56F-0F7A06FD8424}" type="pres">
      <dgm:prSet presAssocID="{06AC99D3-EC34-4ADD-BB47-E34CD4456610}" presName="hierChild5" presStyleCnt="0"/>
      <dgm:spPr/>
    </dgm:pt>
    <dgm:pt modelId="{037AFB28-D42A-4878-A711-D0655D1C29BE}" type="pres">
      <dgm:prSet presAssocID="{8B7330F5-203F-4EE9-9FFD-36DB395CD283}" presName="hierChild3" presStyleCnt="0"/>
      <dgm:spPr/>
    </dgm:pt>
  </dgm:ptLst>
  <dgm:cxnLst>
    <dgm:cxn modelId="{2B62547E-675A-4B01-A306-BCC211CC0257}" type="presOf" srcId="{9C72C4D1-D8E6-4D62-911E-2E8D2F52DAE5}" destId="{0004AE75-B12F-472E-B9AF-E51721E7A818}" srcOrd="1" destOrd="0" presId="urn:microsoft.com/office/officeart/2005/8/layout/orgChart1"/>
    <dgm:cxn modelId="{08B97193-E0A9-4E42-A0DD-6EA2513324A8}" srcId="{8B7330F5-203F-4EE9-9FFD-36DB395CD283}" destId="{9C72C4D1-D8E6-4D62-911E-2E8D2F52DAE5}" srcOrd="1" destOrd="0" parTransId="{EF03FF00-3303-45BE-8E1C-19B4E96C875F}" sibTransId="{7C7D799B-403A-4A33-9EF7-D6357AA91C06}"/>
    <dgm:cxn modelId="{F4245B93-6630-41AD-9137-A7252B75E724}" type="presOf" srcId="{12EF7B2F-BC25-4471-8D0E-9BD041DBAE44}" destId="{B878F900-1964-44F6-A6DE-7C70153D197E}" srcOrd="0" destOrd="0" presId="urn:microsoft.com/office/officeart/2005/8/layout/orgChart1"/>
    <dgm:cxn modelId="{25144305-7CD0-4BF9-9D62-F3DA5D6FC3E8}" type="presOf" srcId="{8B7330F5-203F-4EE9-9FFD-36DB395CD283}" destId="{29E4A022-93C9-4E23-8A4D-58A257623C3D}" srcOrd="0" destOrd="0" presId="urn:microsoft.com/office/officeart/2005/8/layout/orgChart1"/>
    <dgm:cxn modelId="{86EDCCD8-996D-459C-8E87-76FD10DCCF43}" type="presOf" srcId="{FCEA9D2A-AF5F-4D20-8472-F31A355A65F9}" destId="{F9362BB0-5E20-4377-BE98-610DDE4A7B05}" srcOrd="0" destOrd="0" presId="urn:microsoft.com/office/officeart/2005/8/layout/orgChart1"/>
    <dgm:cxn modelId="{E2C7198C-69A1-4532-A1EE-008BFD27F228}" type="presOf" srcId="{9C72C4D1-D8E6-4D62-911E-2E8D2F52DAE5}" destId="{3D59AFB8-B36E-4875-8A93-2E421A351FE9}" srcOrd="0" destOrd="0" presId="urn:microsoft.com/office/officeart/2005/8/layout/orgChart1"/>
    <dgm:cxn modelId="{5F49D1FA-04CF-4AA0-BE42-A91BB9A329F2}" srcId="{8B7330F5-203F-4EE9-9FFD-36DB395CD283}" destId="{7EF35B8E-E98C-4272-9FDF-107E23947266}" srcOrd="0" destOrd="0" parTransId="{FCEA9D2A-AF5F-4D20-8472-F31A355A65F9}" sibTransId="{3D28B7ED-D7EB-4D12-9051-C0AE9723D0A8}"/>
    <dgm:cxn modelId="{08CC8CD7-A1A3-4B52-96F1-256C466BE454}" type="presOf" srcId="{F42273A6-3643-48C0-9A52-0D2522E20BA3}" destId="{AD03C9AC-1044-4769-A862-28EACC988C91}" srcOrd="1" destOrd="0" presId="urn:microsoft.com/office/officeart/2005/8/layout/orgChart1"/>
    <dgm:cxn modelId="{114087B3-401A-4B5C-BE12-6F9FF2106C34}" type="presOf" srcId="{12EF7B2F-BC25-4471-8D0E-9BD041DBAE44}" destId="{2C4B433D-34FB-49E0-990F-BDE0EBC2EDFE}" srcOrd="1" destOrd="0" presId="urn:microsoft.com/office/officeart/2005/8/layout/orgChart1"/>
    <dgm:cxn modelId="{60F95C18-8D1A-444C-9CCB-017E7B90CA6A}" type="presOf" srcId="{70B4EBBC-417C-4B36-BAD2-CE316A28A924}" destId="{E5A824CA-5931-43EC-A026-6BBD08003B99}" srcOrd="0" destOrd="0" presId="urn:microsoft.com/office/officeart/2005/8/layout/orgChart1"/>
    <dgm:cxn modelId="{BB1ADA64-900A-4906-A648-572C33DE48DD}" srcId="{70B4EBBC-417C-4B36-BAD2-CE316A28A924}" destId="{8B7330F5-203F-4EE9-9FFD-36DB395CD283}" srcOrd="0" destOrd="0" parTransId="{440759E3-30F1-4DA4-A277-F9729C84602D}" sibTransId="{74378F9B-155A-4CC1-BFFE-234398072EFA}"/>
    <dgm:cxn modelId="{AFE0D041-F5AF-4463-8F10-95E9B4EF616A}" type="presOf" srcId="{06AC99D3-EC34-4ADD-BB47-E34CD4456610}" destId="{9AAE69BF-E268-44D3-BDCA-EE286CB92C4F}" srcOrd="0" destOrd="0" presId="urn:microsoft.com/office/officeart/2005/8/layout/orgChart1"/>
    <dgm:cxn modelId="{EB048D47-15FD-4A3D-88B5-0BE42A904D4D}" srcId="{06AC99D3-EC34-4ADD-BB47-E34CD4456610}" destId="{F42273A6-3643-48C0-9A52-0D2522E20BA3}" srcOrd="1" destOrd="0" parTransId="{3C6F9C72-D900-402B-B6D1-9FC95D735B6B}" sibTransId="{FA398FA1-824B-4AC9-BEF7-A5D57630A28A}"/>
    <dgm:cxn modelId="{8E1AC2FA-8E17-4877-8A38-A4741F07037E}" type="presOf" srcId="{44C07B69-EA7B-40EE-94BA-E67DF77E0082}" destId="{8C6F3C79-7115-421B-B9CF-A30B631E9A91}" srcOrd="0" destOrd="0" presId="urn:microsoft.com/office/officeart/2005/8/layout/orgChart1"/>
    <dgm:cxn modelId="{420CE3DB-3B17-478B-B1F1-00934B342F4F}" type="presOf" srcId="{06AC99D3-EC34-4ADD-BB47-E34CD4456610}" destId="{D57C3939-73A2-4435-A5ED-6686C579A501}" srcOrd="1" destOrd="0" presId="urn:microsoft.com/office/officeart/2005/8/layout/orgChart1"/>
    <dgm:cxn modelId="{1F9E794B-68FD-476E-98C2-7883D069A4D3}" srcId="{9C72C4D1-D8E6-4D62-911E-2E8D2F52DAE5}" destId="{FF5AF320-775E-4F1E-802E-DD6494B45A88}" srcOrd="0" destOrd="0" parTransId="{44C07B69-EA7B-40EE-94BA-E67DF77E0082}" sibTransId="{F318D223-16AC-4B94-B4EB-B468990BC987}"/>
    <dgm:cxn modelId="{0B210EBB-F861-44FC-BF86-04A9CA4C6116}" type="presOf" srcId="{7EF35B8E-E98C-4272-9FDF-107E23947266}" destId="{00277B19-451C-484F-91C8-800A0A20B6D1}" srcOrd="1" destOrd="0" presId="urn:microsoft.com/office/officeart/2005/8/layout/orgChart1"/>
    <dgm:cxn modelId="{3939C6CF-A249-4C8C-8644-4BB20475A22A}" type="presOf" srcId="{EF03FF00-3303-45BE-8E1C-19B4E96C875F}" destId="{E6D9F2B1-D0D6-40E6-9ED1-FEE6BD9EC565}" srcOrd="0" destOrd="0" presId="urn:microsoft.com/office/officeart/2005/8/layout/orgChart1"/>
    <dgm:cxn modelId="{EB9C0B41-F174-46C2-8C1F-828F5E905073}" srcId="{8B7330F5-203F-4EE9-9FFD-36DB395CD283}" destId="{06AC99D3-EC34-4ADD-BB47-E34CD4456610}" srcOrd="2" destOrd="0" parTransId="{65669F6C-D131-4A60-AF4F-407F2A55FAA9}" sibTransId="{449B2486-0E12-4219-9910-EAC71EBE8CAC}"/>
    <dgm:cxn modelId="{2F306EB1-6E93-4924-B6A1-02C8F9FF8E12}" type="presOf" srcId="{3C6F9C72-D900-402B-B6D1-9FC95D735B6B}" destId="{E368CD0D-23C2-4C4F-A0D9-C012F230BFE8}" srcOrd="0" destOrd="0" presId="urn:microsoft.com/office/officeart/2005/8/layout/orgChart1"/>
    <dgm:cxn modelId="{D498E447-C9FD-4938-9905-8DF7E79057D1}" type="presOf" srcId="{F42273A6-3643-48C0-9A52-0D2522E20BA3}" destId="{17913879-DC0F-48C0-9F33-B53097798203}" srcOrd="0" destOrd="0" presId="urn:microsoft.com/office/officeart/2005/8/layout/orgChart1"/>
    <dgm:cxn modelId="{699CD38D-108E-479E-A75E-F86D792E8C60}" type="presOf" srcId="{7EF35B8E-E98C-4272-9FDF-107E23947266}" destId="{69A07CC8-33C0-45C8-9D3A-C5629AD62CF7}" srcOrd="0" destOrd="0" presId="urn:microsoft.com/office/officeart/2005/8/layout/orgChart1"/>
    <dgm:cxn modelId="{C8AE1DFC-F4F0-48EC-B2D1-377F81AD95E9}" type="presOf" srcId="{65669F6C-D131-4A60-AF4F-407F2A55FAA9}" destId="{58275463-6680-4F0B-94E4-CFF5C182830B}" srcOrd="0" destOrd="0" presId="urn:microsoft.com/office/officeart/2005/8/layout/orgChart1"/>
    <dgm:cxn modelId="{E8458C4E-D95F-4AE9-89E7-3E3A54CB3AFC}" type="presOf" srcId="{FF5AF320-775E-4F1E-802E-DD6494B45A88}" destId="{90698788-B93F-4BF4-86D2-22D774B0D3EE}" srcOrd="0" destOrd="0" presId="urn:microsoft.com/office/officeart/2005/8/layout/orgChart1"/>
    <dgm:cxn modelId="{2F23C31C-8876-4C90-8637-D65D36498B68}" type="presOf" srcId="{FF5AF320-775E-4F1E-802E-DD6494B45A88}" destId="{89102E9D-03FC-4131-A96D-820D95C4D24C}" srcOrd="1" destOrd="0" presId="urn:microsoft.com/office/officeart/2005/8/layout/orgChart1"/>
    <dgm:cxn modelId="{4A328C44-CBEB-47BA-916E-FD93A030581E}" srcId="{06AC99D3-EC34-4ADD-BB47-E34CD4456610}" destId="{12EF7B2F-BC25-4471-8D0E-9BD041DBAE44}" srcOrd="0" destOrd="0" parTransId="{6C28C2F2-81FB-491B-BA36-D5FCBBC24808}" sibTransId="{CC412868-0BCF-4BB1-AF6E-8B9326DC9B47}"/>
    <dgm:cxn modelId="{95780629-BBA1-424F-9050-20C089BB7AE8}" type="presOf" srcId="{6C28C2F2-81FB-491B-BA36-D5FCBBC24808}" destId="{C65F2407-236B-4005-A266-299753B0D70D}" srcOrd="0" destOrd="0" presId="urn:microsoft.com/office/officeart/2005/8/layout/orgChart1"/>
    <dgm:cxn modelId="{A657596E-6E9C-46BB-A6BF-E35C88F152B2}" type="presOf" srcId="{8B7330F5-203F-4EE9-9FFD-36DB395CD283}" destId="{F0C2478B-C0E0-43DA-9E12-04AE47C34123}" srcOrd="1" destOrd="0" presId="urn:microsoft.com/office/officeart/2005/8/layout/orgChart1"/>
    <dgm:cxn modelId="{B301C46B-2597-42FA-9B31-4B2893DDF17E}" type="presParOf" srcId="{E5A824CA-5931-43EC-A026-6BBD08003B99}" destId="{20B17B72-E9A4-4A1D-A8AF-9C03021AB4E0}" srcOrd="0" destOrd="0" presId="urn:microsoft.com/office/officeart/2005/8/layout/orgChart1"/>
    <dgm:cxn modelId="{B33F5CFD-8B42-4CCE-A15F-26645767F8C7}" type="presParOf" srcId="{20B17B72-E9A4-4A1D-A8AF-9C03021AB4E0}" destId="{19173405-B9D0-47DB-B26C-DA18E9B08DB8}" srcOrd="0" destOrd="0" presId="urn:microsoft.com/office/officeart/2005/8/layout/orgChart1"/>
    <dgm:cxn modelId="{F11C662A-75A7-4060-88D7-0ECD915E6861}" type="presParOf" srcId="{19173405-B9D0-47DB-B26C-DA18E9B08DB8}" destId="{29E4A022-93C9-4E23-8A4D-58A257623C3D}" srcOrd="0" destOrd="0" presId="urn:microsoft.com/office/officeart/2005/8/layout/orgChart1"/>
    <dgm:cxn modelId="{E693BEFF-258D-42F0-9956-06CA0FB910C0}" type="presParOf" srcId="{19173405-B9D0-47DB-B26C-DA18E9B08DB8}" destId="{F0C2478B-C0E0-43DA-9E12-04AE47C34123}" srcOrd="1" destOrd="0" presId="urn:microsoft.com/office/officeart/2005/8/layout/orgChart1"/>
    <dgm:cxn modelId="{8F5551AD-5A6A-4AD3-8BD7-70C7EA59A626}" type="presParOf" srcId="{20B17B72-E9A4-4A1D-A8AF-9C03021AB4E0}" destId="{D25DD1F1-1A24-4220-A877-54ED085F463B}" srcOrd="1" destOrd="0" presId="urn:microsoft.com/office/officeart/2005/8/layout/orgChart1"/>
    <dgm:cxn modelId="{0EA1E617-9C6D-4CD8-941E-3B470B93C091}" type="presParOf" srcId="{D25DD1F1-1A24-4220-A877-54ED085F463B}" destId="{F9362BB0-5E20-4377-BE98-610DDE4A7B05}" srcOrd="0" destOrd="0" presId="urn:microsoft.com/office/officeart/2005/8/layout/orgChart1"/>
    <dgm:cxn modelId="{47E4427D-6411-4E41-97F9-59155C626782}" type="presParOf" srcId="{D25DD1F1-1A24-4220-A877-54ED085F463B}" destId="{A47472D3-77FE-4855-A9A2-FD5A1ADDB6A9}" srcOrd="1" destOrd="0" presId="urn:microsoft.com/office/officeart/2005/8/layout/orgChart1"/>
    <dgm:cxn modelId="{25F75E20-DEC9-433F-8F3F-9E936252F016}" type="presParOf" srcId="{A47472D3-77FE-4855-A9A2-FD5A1ADDB6A9}" destId="{6712CA91-A16C-47A0-BEF0-0DE19EB8E4CA}" srcOrd="0" destOrd="0" presId="urn:microsoft.com/office/officeart/2005/8/layout/orgChart1"/>
    <dgm:cxn modelId="{E4DBA64B-CAE4-4BD6-9E77-E98B6B86C40B}" type="presParOf" srcId="{6712CA91-A16C-47A0-BEF0-0DE19EB8E4CA}" destId="{69A07CC8-33C0-45C8-9D3A-C5629AD62CF7}" srcOrd="0" destOrd="0" presId="urn:microsoft.com/office/officeart/2005/8/layout/orgChart1"/>
    <dgm:cxn modelId="{DAD1AB02-92D3-4321-8D1F-2CB2DCDADAE8}" type="presParOf" srcId="{6712CA91-A16C-47A0-BEF0-0DE19EB8E4CA}" destId="{00277B19-451C-484F-91C8-800A0A20B6D1}" srcOrd="1" destOrd="0" presId="urn:microsoft.com/office/officeart/2005/8/layout/orgChart1"/>
    <dgm:cxn modelId="{07610DD0-9649-43AA-97AA-9B3DC68F272F}" type="presParOf" srcId="{A47472D3-77FE-4855-A9A2-FD5A1ADDB6A9}" destId="{45011CF6-80CD-4BC8-9E48-8D46C2B0BBA1}" srcOrd="1" destOrd="0" presId="urn:microsoft.com/office/officeart/2005/8/layout/orgChart1"/>
    <dgm:cxn modelId="{63A5B181-6471-4F58-B527-23D45AE3E03C}" type="presParOf" srcId="{A47472D3-77FE-4855-A9A2-FD5A1ADDB6A9}" destId="{ECA5FB8E-CC7E-4C14-AF5E-F86709EB0C1B}" srcOrd="2" destOrd="0" presId="urn:microsoft.com/office/officeart/2005/8/layout/orgChart1"/>
    <dgm:cxn modelId="{9A936353-A553-47F4-B0DC-5454D8DCA4CA}" type="presParOf" srcId="{D25DD1F1-1A24-4220-A877-54ED085F463B}" destId="{E6D9F2B1-D0D6-40E6-9ED1-FEE6BD9EC565}" srcOrd="2" destOrd="0" presId="urn:microsoft.com/office/officeart/2005/8/layout/orgChart1"/>
    <dgm:cxn modelId="{A2343BAE-B6FF-4BAE-B3DB-96DD19FF6554}" type="presParOf" srcId="{D25DD1F1-1A24-4220-A877-54ED085F463B}" destId="{51CA92DC-15BD-4D64-891C-FAC6B82602BA}" srcOrd="3" destOrd="0" presId="urn:microsoft.com/office/officeart/2005/8/layout/orgChart1"/>
    <dgm:cxn modelId="{C6A99C87-5A27-4004-B611-13E9554C8982}" type="presParOf" srcId="{51CA92DC-15BD-4D64-891C-FAC6B82602BA}" destId="{67A47E4D-F2ED-4954-8793-7ECE7DF0992D}" srcOrd="0" destOrd="0" presId="urn:microsoft.com/office/officeart/2005/8/layout/orgChart1"/>
    <dgm:cxn modelId="{AA9DFE31-1031-48EC-BD92-C0677337FB53}" type="presParOf" srcId="{67A47E4D-F2ED-4954-8793-7ECE7DF0992D}" destId="{3D59AFB8-B36E-4875-8A93-2E421A351FE9}" srcOrd="0" destOrd="0" presId="urn:microsoft.com/office/officeart/2005/8/layout/orgChart1"/>
    <dgm:cxn modelId="{9E66E464-7758-4430-A1A7-D9C683A77D30}" type="presParOf" srcId="{67A47E4D-F2ED-4954-8793-7ECE7DF0992D}" destId="{0004AE75-B12F-472E-B9AF-E51721E7A818}" srcOrd="1" destOrd="0" presId="urn:microsoft.com/office/officeart/2005/8/layout/orgChart1"/>
    <dgm:cxn modelId="{C9D84C6B-5B40-4B41-82BC-7E30741170FC}" type="presParOf" srcId="{51CA92DC-15BD-4D64-891C-FAC6B82602BA}" destId="{F5807291-B947-43CC-82A2-A07F2BE9A800}" srcOrd="1" destOrd="0" presId="urn:microsoft.com/office/officeart/2005/8/layout/orgChart1"/>
    <dgm:cxn modelId="{4E67256A-9901-4403-86A9-998A0A09874A}" type="presParOf" srcId="{F5807291-B947-43CC-82A2-A07F2BE9A800}" destId="{8C6F3C79-7115-421B-B9CF-A30B631E9A91}" srcOrd="0" destOrd="0" presId="urn:microsoft.com/office/officeart/2005/8/layout/orgChart1"/>
    <dgm:cxn modelId="{D56ED7A1-F09D-44EF-BA93-C6973FF0FC7E}" type="presParOf" srcId="{F5807291-B947-43CC-82A2-A07F2BE9A800}" destId="{F9F4F63B-D39A-4CDD-B988-766891AB6A2D}" srcOrd="1" destOrd="0" presId="urn:microsoft.com/office/officeart/2005/8/layout/orgChart1"/>
    <dgm:cxn modelId="{11F597CE-4CD4-4CFA-9DDF-1F71008DF69A}" type="presParOf" srcId="{F9F4F63B-D39A-4CDD-B988-766891AB6A2D}" destId="{E0815E80-2B14-44FE-8508-E27F94646055}" srcOrd="0" destOrd="0" presId="urn:microsoft.com/office/officeart/2005/8/layout/orgChart1"/>
    <dgm:cxn modelId="{E1FBE7E2-0BE9-442A-9734-744D7461417F}" type="presParOf" srcId="{E0815E80-2B14-44FE-8508-E27F94646055}" destId="{90698788-B93F-4BF4-86D2-22D774B0D3EE}" srcOrd="0" destOrd="0" presId="urn:microsoft.com/office/officeart/2005/8/layout/orgChart1"/>
    <dgm:cxn modelId="{F8A04024-2761-4321-98AE-65D04B3FBA03}" type="presParOf" srcId="{E0815E80-2B14-44FE-8508-E27F94646055}" destId="{89102E9D-03FC-4131-A96D-820D95C4D24C}" srcOrd="1" destOrd="0" presId="urn:microsoft.com/office/officeart/2005/8/layout/orgChart1"/>
    <dgm:cxn modelId="{B488C6CC-680C-4D15-B300-37EE0BB5EB6C}" type="presParOf" srcId="{F9F4F63B-D39A-4CDD-B988-766891AB6A2D}" destId="{BCE48105-202A-4817-8117-C84A18A9ABD1}" srcOrd="1" destOrd="0" presId="urn:microsoft.com/office/officeart/2005/8/layout/orgChart1"/>
    <dgm:cxn modelId="{D9F957BA-D696-4338-939B-A663DBF6B097}" type="presParOf" srcId="{F9F4F63B-D39A-4CDD-B988-766891AB6A2D}" destId="{7AE7F408-E0E9-4B27-9F89-AC5D249A2027}" srcOrd="2" destOrd="0" presId="urn:microsoft.com/office/officeart/2005/8/layout/orgChart1"/>
    <dgm:cxn modelId="{BFE4B94B-A2C1-4FE2-B3EC-5A770478DD4F}" type="presParOf" srcId="{51CA92DC-15BD-4D64-891C-FAC6B82602BA}" destId="{E6780BBA-2FD2-4D62-86E4-1E84D5EA56BF}" srcOrd="2" destOrd="0" presId="urn:microsoft.com/office/officeart/2005/8/layout/orgChart1"/>
    <dgm:cxn modelId="{E126C5D0-0C85-43F7-9ED6-404906BDAEA9}" type="presParOf" srcId="{D25DD1F1-1A24-4220-A877-54ED085F463B}" destId="{58275463-6680-4F0B-94E4-CFF5C182830B}" srcOrd="4" destOrd="0" presId="urn:microsoft.com/office/officeart/2005/8/layout/orgChart1"/>
    <dgm:cxn modelId="{75E921E9-E01B-4B26-BE30-8E10229DF812}" type="presParOf" srcId="{D25DD1F1-1A24-4220-A877-54ED085F463B}" destId="{7E7AAB88-5D9B-494C-B3C5-A5FCDEBB1DC5}" srcOrd="5" destOrd="0" presId="urn:microsoft.com/office/officeart/2005/8/layout/orgChart1"/>
    <dgm:cxn modelId="{82A2ABFF-1D30-4013-A2C4-43BFADE7D772}" type="presParOf" srcId="{7E7AAB88-5D9B-494C-B3C5-A5FCDEBB1DC5}" destId="{E5627EFA-6885-4E27-99F6-E0988015DFCA}" srcOrd="0" destOrd="0" presId="urn:microsoft.com/office/officeart/2005/8/layout/orgChart1"/>
    <dgm:cxn modelId="{FE4721CA-D849-410B-920C-F82A50BFCEE3}" type="presParOf" srcId="{E5627EFA-6885-4E27-99F6-E0988015DFCA}" destId="{9AAE69BF-E268-44D3-BDCA-EE286CB92C4F}" srcOrd="0" destOrd="0" presId="urn:microsoft.com/office/officeart/2005/8/layout/orgChart1"/>
    <dgm:cxn modelId="{72EF358F-7787-4813-84D2-459D166AB576}" type="presParOf" srcId="{E5627EFA-6885-4E27-99F6-E0988015DFCA}" destId="{D57C3939-73A2-4435-A5ED-6686C579A501}" srcOrd="1" destOrd="0" presId="urn:microsoft.com/office/officeart/2005/8/layout/orgChart1"/>
    <dgm:cxn modelId="{E353A480-E9B0-45EC-AA57-E50E844B23EF}" type="presParOf" srcId="{7E7AAB88-5D9B-494C-B3C5-A5FCDEBB1DC5}" destId="{296D3717-2E12-46F2-8134-EB10D3AA8CF2}" srcOrd="1" destOrd="0" presId="urn:microsoft.com/office/officeart/2005/8/layout/orgChart1"/>
    <dgm:cxn modelId="{B93D67B9-8EED-4B22-8134-A92AA5CBA5E8}" type="presParOf" srcId="{296D3717-2E12-46F2-8134-EB10D3AA8CF2}" destId="{C65F2407-236B-4005-A266-299753B0D70D}" srcOrd="0" destOrd="0" presId="urn:microsoft.com/office/officeart/2005/8/layout/orgChart1"/>
    <dgm:cxn modelId="{71EF868B-C185-4918-8192-1BF4A3D8F5BC}" type="presParOf" srcId="{296D3717-2E12-46F2-8134-EB10D3AA8CF2}" destId="{CC672014-F439-4C18-8203-24F5FE550DC7}" srcOrd="1" destOrd="0" presId="urn:microsoft.com/office/officeart/2005/8/layout/orgChart1"/>
    <dgm:cxn modelId="{7E46A877-7E87-4E5C-B68A-4A948DB98691}" type="presParOf" srcId="{CC672014-F439-4C18-8203-24F5FE550DC7}" destId="{947E8E60-3D84-4D01-8DC3-9536500794EC}" srcOrd="0" destOrd="0" presId="urn:microsoft.com/office/officeart/2005/8/layout/orgChart1"/>
    <dgm:cxn modelId="{6BD23296-6FD7-411F-AC39-F1AC569D2CBD}" type="presParOf" srcId="{947E8E60-3D84-4D01-8DC3-9536500794EC}" destId="{B878F900-1964-44F6-A6DE-7C70153D197E}" srcOrd="0" destOrd="0" presId="urn:microsoft.com/office/officeart/2005/8/layout/orgChart1"/>
    <dgm:cxn modelId="{7CE51B89-3032-491A-B476-7E4740133925}" type="presParOf" srcId="{947E8E60-3D84-4D01-8DC3-9536500794EC}" destId="{2C4B433D-34FB-49E0-990F-BDE0EBC2EDFE}" srcOrd="1" destOrd="0" presId="urn:microsoft.com/office/officeart/2005/8/layout/orgChart1"/>
    <dgm:cxn modelId="{CB161929-6C97-4C97-87E0-2368FC35758F}" type="presParOf" srcId="{CC672014-F439-4C18-8203-24F5FE550DC7}" destId="{604BF816-2548-46C4-9A9A-82250286D226}" srcOrd="1" destOrd="0" presId="urn:microsoft.com/office/officeart/2005/8/layout/orgChart1"/>
    <dgm:cxn modelId="{40FFC68F-8DB2-42D7-9E6C-8B2ACB14A7D9}" type="presParOf" srcId="{CC672014-F439-4C18-8203-24F5FE550DC7}" destId="{DD7700FD-1625-422F-A9E8-88C635D906CC}" srcOrd="2" destOrd="0" presId="urn:microsoft.com/office/officeart/2005/8/layout/orgChart1"/>
    <dgm:cxn modelId="{1CE60BC7-F763-4DD9-9684-8C3C8048DD56}" type="presParOf" srcId="{296D3717-2E12-46F2-8134-EB10D3AA8CF2}" destId="{E368CD0D-23C2-4C4F-A0D9-C012F230BFE8}" srcOrd="2" destOrd="0" presId="urn:microsoft.com/office/officeart/2005/8/layout/orgChart1"/>
    <dgm:cxn modelId="{D9D5955E-48C5-4C27-8A70-1661BFD03152}" type="presParOf" srcId="{296D3717-2E12-46F2-8134-EB10D3AA8CF2}" destId="{ACB20E66-D024-4017-B7E9-BC16FB086AE2}" srcOrd="3" destOrd="0" presId="urn:microsoft.com/office/officeart/2005/8/layout/orgChart1"/>
    <dgm:cxn modelId="{96AB95F1-CE2A-41E7-8ED2-83DD34532B48}" type="presParOf" srcId="{ACB20E66-D024-4017-B7E9-BC16FB086AE2}" destId="{0D9BEA63-1FE3-4A27-8C4A-1862CEC61932}" srcOrd="0" destOrd="0" presId="urn:microsoft.com/office/officeart/2005/8/layout/orgChart1"/>
    <dgm:cxn modelId="{9BA1213A-D6CC-48A2-8543-70815150F899}" type="presParOf" srcId="{0D9BEA63-1FE3-4A27-8C4A-1862CEC61932}" destId="{17913879-DC0F-48C0-9F33-B53097798203}" srcOrd="0" destOrd="0" presId="urn:microsoft.com/office/officeart/2005/8/layout/orgChart1"/>
    <dgm:cxn modelId="{33735FE7-E9EC-4804-9A1B-86BB031A0D40}" type="presParOf" srcId="{0D9BEA63-1FE3-4A27-8C4A-1862CEC61932}" destId="{AD03C9AC-1044-4769-A862-28EACC988C91}" srcOrd="1" destOrd="0" presId="urn:microsoft.com/office/officeart/2005/8/layout/orgChart1"/>
    <dgm:cxn modelId="{C0A9E0BF-6E17-4BC7-ADE4-1D8CEEA0926C}" type="presParOf" srcId="{ACB20E66-D024-4017-B7E9-BC16FB086AE2}" destId="{DEE5BFD7-E828-42C7-B77F-4585E9BDF2EB}" srcOrd="1" destOrd="0" presId="urn:microsoft.com/office/officeart/2005/8/layout/orgChart1"/>
    <dgm:cxn modelId="{47AAD344-78F4-4EA2-BBEA-87983E4D9749}" type="presParOf" srcId="{ACB20E66-D024-4017-B7E9-BC16FB086AE2}" destId="{23BA8B94-3CF9-4E8B-A2A8-45F61D91447A}" srcOrd="2" destOrd="0" presId="urn:microsoft.com/office/officeart/2005/8/layout/orgChart1"/>
    <dgm:cxn modelId="{4A4427C3-2AC1-445A-9C14-074BA77E755A}" type="presParOf" srcId="{7E7AAB88-5D9B-494C-B3C5-A5FCDEBB1DC5}" destId="{99DA035B-0969-4D13-B56F-0F7A06FD8424}" srcOrd="2" destOrd="0" presId="urn:microsoft.com/office/officeart/2005/8/layout/orgChart1"/>
    <dgm:cxn modelId="{243437D1-8B13-451A-BD67-65B3735A067E}" type="presParOf" srcId="{20B17B72-E9A4-4A1D-A8AF-9C03021AB4E0}" destId="{037AFB28-D42A-4878-A711-D0655D1C29BE}" srcOrd="2" destOrd="0" presId="urn:microsoft.com/office/officeart/2005/8/layout/orgChart1"/>
  </dgm:cxnLst>
  <dgm:bg/>
  <dgm:whole/>
</dgm:dataModel>
</file>

<file path=ppt/diagrams/data5.xml><?xml version="1.0" encoding="utf-8"?>
<dgm:dataModel xmlns:dgm="http://schemas.openxmlformats.org/drawingml/2006/diagram" xmlns:a="http://schemas.openxmlformats.org/drawingml/2006/main">
  <dgm:ptLst>
    <dgm:pt modelId="{E698F8F6-6354-401B-974D-7838F4FA952A}" type="doc">
      <dgm:prSet loTypeId="urn:microsoft.com/office/officeart/2005/8/layout/hierarchy2" loCatId="hierarchy" qsTypeId="urn:microsoft.com/office/officeart/2005/8/quickstyle/3d3" qsCatId="3D" csTypeId="urn:microsoft.com/office/officeart/2005/8/colors/accent1_2" csCatId="accent1" phldr="1"/>
      <dgm:spPr/>
      <dgm:t>
        <a:bodyPr/>
        <a:lstStyle/>
        <a:p>
          <a:pPr rtl="1"/>
          <a:endParaRPr lang="ar-SA"/>
        </a:p>
      </dgm:t>
    </dgm:pt>
    <dgm:pt modelId="{D742ECEB-87F4-4F12-8595-E45F0C22CCFA}">
      <dgm:prSet phldrT="[Text]"/>
      <dgm:spPr/>
      <dgm:t>
        <a:bodyPr/>
        <a:lstStyle/>
        <a:p>
          <a:pPr rtl="1"/>
          <a:r>
            <a:rPr lang="ar-SA" dirty="0" smtClean="0">
              <a:latin typeface="Monotype Koufi" pitchFamily="2" charset="-78"/>
              <a:ea typeface="Monotype Koufi" pitchFamily="2" charset="-78"/>
              <a:cs typeface="Monotype Koufi" pitchFamily="2" charset="-78"/>
            </a:rPr>
            <a:t>مصادر العقيدة</a:t>
          </a:r>
          <a:endParaRPr lang="ar-SA" dirty="0">
            <a:latin typeface="Monotype Koufi" pitchFamily="2" charset="-78"/>
            <a:ea typeface="Monotype Koufi" pitchFamily="2" charset="-78"/>
            <a:cs typeface="Monotype Koufi" pitchFamily="2" charset="-78"/>
          </a:endParaRPr>
        </a:p>
      </dgm:t>
    </dgm:pt>
    <dgm:pt modelId="{86F03E1F-B056-4C8A-9D5B-C6F9FBC97149}" type="parTrans" cxnId="{D26BA135-3CBD-4E99-91FE-5B310573B8B8}">
      <dgm:prSet/>
      <dgm:spPr/>
      <dgm:t>
        <a:bodyPr/>
        <a:lstStyle/>
        <a:p>
          <a:pPr rtl="1"/>
          <a:endParaRPr lang="ar-SA">
            <a:latin typeface="Monotype Koufi" pitchFamily="2" charset="-78"/>
            <a:ea typeface="Monotype Koufi" pitchFamily="2" charset="-78"/>
            <a:cs typeface="Monotype Koufi" pitchFamily="2" charset="-78"/>
          </a:endParaRPr>
        </a:p>
      </dgm:t>
    </dgm:pt>
    <dgm:pt modelId="{714EB1B9-85A3-4F7A-8A65-14A3A26CBFB3}" type="sibTrans" cxnId="{D26BA135-3CBD-4E99-91FE-5B310573B8B8}">
      <dgm:prSet/>
      <dgm:spPr/>
      <dgm:t>
        <a:bodyPr/>
        <a:lstStyle/>
        <a:p>
          <a:pPr rtl="1"/>
          <a:endParaRPr lang="ar-SA">
            <a:latin typeface="Monotype Koufi" pitchFamily="2" charset="-78"/>
            <a:ea typeface="Monotype Koufi" pitchFamily="2" charset="-78"/>
            <a:cs typeface="Monotype Koufi" pitchFamily="2" charset="-78"/>
          </a:endParaRPr>
        </a:p>
      </dgm:t>
    </dgm:pt>
    <dgm:pt modelId="{3E733290-9A40-4FAB-A403-426DCAE259BA}">
      <dgm:prSet phldrT="[Text]"/>
      <dgm:spPr/>
      <dgm:t>
        <a:bodyPr/>
        <a:lstStyle/>
        <a:p>
          <a:pPr rtl="1"/>
          <a:r>
            <a:rPr lang="ar-SA" dirty="0" smtClean="0">
              <a:latin typeface="Monotype Koufi" pitchFamily="2" charset="-78"/>
              <a:ea typeface="Monotype Koufi" pitchFamily="2" charset="-78"/>
              <a:cs typeface="Monotype Koufi" pitchFamily="2" charset="-78"/>
            </a:rPr>
            <a:t>القرآن الكريم</a:t>
          </a:r>
          <a:endParaRPr lang="ar-SA" dirty="0">
            <a:latin typeface="Monotype Koufi" pitchFamily="2" charset="-78"/>
            <a:ea typeface="Monotype Koufi" pitchFamily="2" charset="-78"/>
            <a:cs typeface="Monotype Koufi" pitchFamily="2" charset="-78"/>
          </a:endParaRPr>
        </a:p>
      </dgm:t>
    </dgm:pt>
    <dgm:pt modelId="{704E96B3-54BF-478C-9940-93CAB8CC5623}" type="parTrans" cxnId="{72C79D9B-9970-463B-B538-ED5DFF9E1E42}">
      <dgm:prSet/>
      <dgm:spPr/>
      <dgm:t>
        <a:bodyPr/>
        <a:lstStyle/>
        <a:p>
          <a:pPr rtl="1"/>
          <a:endParaRPr lang="ar-SA">
            <a:latin typeface="Monotype Koufi" pitchFamily="2" charset="-78"/>
            <a:ea typeface="Monotype Koufi" pitchFamily="2" charset="-78"/>
            <a:cs typeface="Monotype Koufi" pitchFamily="2" charset="-78"/>
          </a:endParaRPr>
        </a:p>
      </dgm:t>
    </dgm:pt>
    <dgm:pt modelId="{55F9F456-9EA3-47FE-A49E-E03676EFF95A}" type="sibTrans" cxnId="{72C79D9B-9970-463B-B538-ED5DFF9E1E42}">
      <dgm:prSet/>
      <dgm:spPr/>
      <dgm:t>
        <a:bodyPr/>
        <a:lstStyle/>
        <a:p>
          <a:pPr rtl="1"/>
          <a:endParaRPr lang="ar-SA">
            <a:latin typeface="Monotype Koufi" pitchFamily="2" charset="-78"/>
            <a:ea typeface="Monotype Koufi" pitchFamily="2" charset="-78"/>
            <a:cs typeface="Monotype Koufi" pitchFamily="2" charset="-78"/>
          </a:endParaRPr>
        </a:p>
      </dgm:t>
    </dgm:pt>
    <dgm:pt modelId="{6B48B6B9-DB0C-4DAA-A79A-8284A0E87463}">
      <dgm:prSet phldrT="[Text]"/>
      <dgm:spPr/>
      <dgm:t>
        <a:bodyPr/>
        <a:lstStyle/>
        <a:p>
          <a:pPr rtl="1"/>
          <a:r>
            <a:rPr lang="ar-SA" dirty="0" smtClean="0">
              <a:latin typeface="Monotype Koufi" pitchFamily="2" charset="-78"/>
              <a:ea typeface="Monotype Koufi" pitchFamily="2" charset="-78"/>
              <a:cs typeface="Monotype Koufi" pitchFamily="2" charset="-78"/>
            </a:rPr>
            <a:t>السنة النبوية</a:t>
          </a:r>
          <a:endParaRPr lang="ar-SA" dirty="0">
            <a:latin typeface="Monotype Koufi" pitchFamily="2" charset="-78"/>
            <a:ea typeface="Monotype Koufi" pitchFamily="2" charset="-78"/>
            <a:cs typeface="Monotype Koufi" pitchFamily="2" charset="-78"/>
          </a:endParaRPr>
        </a:p>
      </dgm:t>
    </dgm:pt>
    <dgm:pt modelId="{848E5FE2-DB2F-4D02-A9EC-3C728BA321E0}" type="parTrans" cxnId="{F5AD6DD0-6A44-4F53-AAB4-9809C03A9AD8}">
      <dgm:prSet/>
      <dgm:spPr/>
      <dgm:t>
        <a:bodyPr/>
        <a:lstStyle/>
        <a:p>
          <a:pPr rtl="1"/>
          <a:endParaRPr lang="ar-SA">
            <a:latin typeface="Monotype Koufi" pitchFamily="2" charset="-78"/>
            <a:ea typeface="Monotype Koufi" pitchFamily="2" charset="-78"/>
            <a:cs typeface="Monotype Koufi" pitchFamily="2" charset="-78"/>
          </a:endParaRPr>
        </a:p>
      </dgm:t>
    </dgm:pt>
    <dgm:pt modelId="{67141050-34CF-4154-BA9D-D367C3448AAD}" type="sibTrans" cxnId="{F5AD6DD0-6A44-4F53-AAB4-9809C03A9AD8}">
      <dgm:prSet/>
      <dgm:spPr/>
      <dgm:t>
        <a:bodyPr/>
        <a:lstStyle/>
        <a:p>
          <a:pPr rtl="1"/>
          <a:endParaRPr lang="ar-SA">
            <a:latin typeface="Monotype Koufi" pitchFamily="2" charset="-78"/>
            <a:ea typeface="Monotype Koufi" pitchFamily="2" charset="-78"/>
            <a:cs typeface="Monotype Koufi" pitchFamily="2" charset="-78"/>
          </a:endParaRPr>
        </a:p>
      </dgm:t>
    </dgm:pt>
    <dgm:pt modelId="{50233D81-0DEB-47B3-8CF0-A56B58F7F470}" type="pres">
      <dgm:prSet presAssocID="{E698F8F6-6354-401B-974D-7838F4FA952A}" presName="diagram" presStyleCnt="0">
        <dgm:presLayoutVars>
          <dgm:chPref val="1"/>
          <dgm:dir val="rev"/>
          <dgm:animOne val="branch"/>
          <dgm:animLvl val="lvl"/>
          <dgm:resizeHandles val="exact"/>
        </dgm:presLayoutVars>
      </dgm:prSet>
      <dgm:spPr/>
      <dgm:t>
        <a:bodyPr/>
        <a:lstStyle/>
        <a:p>
          <a:pPr rtl="1"/>
          <a:endParaRPr lang="ar-SA"/>
        </a:p>
      </dgm:t>
    </dgm:pt>
    <dgm:pt modelId="{D5F5DC7E-8051-41D1-A18B-3B6644EAEA20}" type="pres">
      <dgm:prSet presAssocID="{D742ECEB-87F4-4F12-8595-E45F0C22CCFA}" presName="root1" presStyleCnt="0"/>
      <dgm:spPr/>
    </dgm:pt>
    <dgm:pt modelId="{D7AF4D3B-7C8F-48E5-A8E5-6740FA5CED35}" type="pres">
      <dgm:prSet presAssocID="{D742ECEB-87F4-4F12-8595-E45F0C22CCFA}" presName="LevelOneTextNode" presStyleLbl="node0" presStyleIdx="0" presStyleCnt="1">
        <dgm:presLayoutVars>
          <dgm:chPref val="3"/>
        </dgm:presLayoutVars>
      </dgm:prSet>
      <dgm:spPr/>
      <dgm:t>
        <a:bodyPr/>
        <a:lstStyle/>
        <a:p>
          <a:pPr rtl="1"/>
          <a:endParaRPr lang="ar-SA"/>
        </a:p>
      </dgm:t>
    </dgm:pt>
    <dgm:pt modelId="{71C5B01A-1ABA-4365-B150-2610B4DBDDC0}" type="pres">
      <dgm:prSet presAssocID="{D742ECEB-87F4-4F12-8595-E45F0C22CCFA}" presName="level2hierChild" presStyleCnt="0"/>
      <dgm:spPr/>
    </dgm:pt>
    <dgm:pt modelId="{806E2348-253C-41E1-86A6-0904EF56B22C}" type="pres">
      <dgm:prSet presAssocID="{704E96B3-54BF-478C-9940-93CAB8CC5623}" presName="conn2-1" presStyleLbl="parChTrans1D2" presStyleIdx="0" presStyleCnt="2"/>
      <dgm:spPr/>
      <dgm:t>
        <a:bodyPr/>
        <a:lstStyle/>
        <a:p>
          <a:pPr rtl="1"/>
          <a:endParaRPr lang="ar-SA"/>
        </a:p>
      </dgm:t>
    </dgm:pt>
    <dgm:pt modelId="{C2BAC2A7-7CDB-46EC-A956-9F15D84E7D4F}" type="pres">
      <dgm:prSet presAssocID="{704E96B3-54BF-478C-9940-93CAB8CC5623}" presName="connTx" presStyleLbl="parChTrans1D2" presStyleIdx="0" presStyleCnt="2"/>
      <dgm:spPr/>
      <dgm:t>
        <a:bodyPr/>
        <a:lstStyle/>
        <a:p>
          <a:pPr rtl="1"/>
          <a:endParaRPr lang="ar-SA"/>
        </a:p>
      </dgm:t>
    </dgm:pt>
    <dgm:pt modelId="{001BE10F-E9E6-430D-B293-C9CE412D5EF2}" type="pres">
      <dgm:prSet presAssocID="{3E733290-9A40-4FAB-A403-426DCAE259BA}" presName="root2" presStyleCnt="0"/>
      <dgm:spPr/>
    </dgm:pt>
    <dgm:pt modelId="{94BD392D-AE7F-44CC-BAF9-1ABBE3E37DB8}" type="pres">
      <dgm:prSet presAssocID="{3E733290-9A40-4FAB-A403-426DCAE259BA}" presName="LevelTwoTextNode" presStyleLbl="node2" presStyleIdx="0" presStyleCnt="2">
        <dgm:presLayoutVars>
          <dgm:chPref val="3"/>
        </dgm:presLayoutVars>
      </dgm:prSet>
      <dgm:spPr/>
      <dgm:t>
        <a:bodyPr/>
        <a:lstStyle/>
        <a:p>
          <a:pPr rtl="1"/>
          <a:endParaRPr lang="ar-SA"/>
        </a:p>
      </dgm:t>
    </dgm:pt>
    <dgm:pt modelId="{8846E148-8DC5-458C-93F0-C1519A33243F}" type="pres">
      <dgm:prSet presAssocID="{3E733290-9A40-4FAB-A403-426DCAE259BA}" presName="level3hierChild" presStyleCnt="0"/>
      <dgm:spPr/>
    </dgm:pt>
    <dgm:pt modelId="{8EE8734E-DAB1-4A50-B728-01BD6227663A}" type="pres">
      <dgm:prSet presAssocID="{848E5FE2-DB2F-4D02-A9EC-3C728BA321E0}" presName="conn2-1" presStyleLbl="parChTrans1D2" presStyleIdx="1" presStyleCnt="2"/>
      <dgm:spPr/>
      <dgm:t>
        <a:bodyPr/>
        <a:lstStyle/>
        <a:p>
          <a:pPr rtl="1"/>
          <a:endParaRPr lang="ar-SA"/>
        </a:p>
      </dgm:t>
    </dgm:pt>
    <dgm:pt modelId="{8E9F4ABF-4FD0-4B86-9A3C-B5F51975D3FE}" type="pres">
      <dgm:prSet presAssocID="{848E5FE2-DB2F-4D02-A9EC-3C728BA321E0}" presName="connTx" presStyleLbl="parChTrans1D2" presStyleIdx="1" presStyleCnt="2"/>
      <dgm:spPr/>
      <dgm:t>
        <a:bodyPr/>
        <a:lstStyle/>
        <a:p>
          <a:pPr rtl="1"/>
          <a:endParaRPr lang="ar-SA"/>
        </a:p>
      </dgm:t>
    </dgm:pt>
    <dgm:pt modelId="{96490DCC-844E-4D4D-AB1A-C102ED71F252}" type="pres">
      <dgm:prSet presAssocID="{6B48B6B9-DB0C-4DAA-A79A-8284A0E87463}" presName="root2" presStyleCnt="0"/>
      <dgm:spPr/>
    </dgm:pt>
    <dgm:pt modelId="{06913019-B06B-40F7-8945-33D6B9BEEAAA}" type="pres">
      <dgm:prSet presAssocID="{6B48B6B9-DB0C-4DAA-A79A-8284A0E87463}" presName="LevelTwoTextNode" presStyleLbl="node2" presStyleIdx="1" presStyleCnt="2">
        <dgm:presLayoutVars>
          <dgm:chPref val="3"/>
        </dgm:presLayoutVars>
      </dgm:prSet>
      <dgm:spPr/>
      <dgm:t>
        <a:bodyPr/>
        <a:lstStyle/>
        <a:p>
          <a:pPr rtl="1"/>
          <a:endParaRPr lang="ar-SA"/>
        </a:p>
      </dgm:t>
    </dgm:pt>
    <dgm:pt modelId="{8823ABFF-DE71-4DC9-AF31-F2210CC20740}" type="pres">
      <dgm:prSet presAssocID="{6B48B6B9-DB0C-4DAA-A79A-8284A0E87463}" presName="level3hierChild" presStyleCnt="0"/>
      <dgm:spPr/>
    </dgm:pt>
  </dgm:ptLst>
  <dgm:cxnLst>
    <dgm:cxn modelId="{557CEC2F-61C2-48F9-9C01-9A09191A3B5F}" type="presOf" srcId="{848E5FE2-DB2F-4D02-A9EC-3C728BA321E0}" destId="{8E9F4ABF-4FD0-4B86-9A3C-B5F51975D3FE}" srcOrd="1" destOrd="0" presId="urn:microsoft.com/office/officeart/2005/8/layout/hierarchy2"/>
    <dgm:cxn modelId="{05502435-EFD6-4135-8C76-06AAAFABB19E}" type="presOf" srcId="{848E5FE2-DB2F-4D02-A9EC-3C728BA321E0}" destId="{8EE8734E-DAB1-4A50-B728-01BD6227663A}" srcOrd="0" destOrd="0" presId="urn:microsoft.com/office/officeart/2005/8/layout/hierarchy2"/>
    <dgm:cxn modelId="{F2EC4C87-90D6-4BE3-903F-DB1BC7302595}" type="presOf" srcId="{6B48B6B9-DB0C-4DAA-A79A-8284A0E87463}" destId="{06913019-B06B-40F7-8945-33D6B9BEEAAA}" srcOrd="0" destOrd="0" presId="urn:microsoft.com/office/officeart/2005/8/layout/hierarchy2"/>
    <dgm:cxn modelId="{77A0BC66-74B5-49F7-9DBE-68D14D43C706}" type="presOf" srcId="{D742ECEB-87F4-4F12-8595-E45F0C22CCFA}" destId="{D7AF4D3B-7C8F-48E5-A8E5-6740FA5CED35}" srcOrd="0" destOrd="0" presId="urn:microsoft.com/office/officeart/2005/8/layout/hierarchy2"/>
    <dgm:cxn modelId="{4E3A735E-9BAF-4C08-B82A-43523669FA81}" type="presOf" srcId="{704E96B3-54BF-478C-9940-93CAB8CC5623}" destId="{C2BAC2A7-7CDB-46EC-A956-9F15D84E7D4F}" srcOrd="1" destOrd="0" presId="urn:microsoft.com/office/officeart/2005/8/layout/hierarchy2"/>
    <dgm:cxn modelId="{ECE52F25-C8DE-440F-B9B5-595A139C1813}" type="presOf" srcId="{E698F8F6-6354-401B-974D-7838F4FA952A}" destId="{50233D81-0DEB-47B3-8CF0-A56B58F7F470}" srcOrd="0" destOrd="0" presId="urn:microsoft.com/office/officeart/2005/8/layout/hierarchy2"/>
    <dgm:cxn modelId="{F5AD6DD0-6A44-4F53-AAB4-9809C03A9AD8}" srcId="{D742ECEB-87F4-4F12-8595-E45F0C22CCFA}" destId="{6B48B6B9-DB0C-4DAA-A79A-8284A0E87463}" srcOrd="1" destOrd="0" parTransId="{848E5FE2-DB2F-4D02-A9EC-3C728BA321E0}" sibTransId="{67141050-34CF-4154-BA9D-D367C3448AAD}"/>
    <dgm:cxn modelId="{D26BA135-3CBD-4E99-91FE-5B310573B8B8}" srcId="{E698F8F6-6354-401B-974D-7838F4FA952A}" destId="{D742ECEB-87F4-4F12-8595-E45F0C22CCFA}" srcOrd="0" destOrd="0" parTransId="{86F03E1F-B056-4C8A-9D5B-C6F9FBC97149}" sibTransId="{714EB1B9-85A3-4F7A-8A65-14A3A26CBFB3}"/>
    <dgm:cxn modelId="{D3C3CFC9-D584-4CAF-B545-36F2631C26F9}" type="presOf" srcId="{704E96B3-54BF-478C-9940-93CAB8CC5623}" destId="{806E2348-253C-41E1-86A6-0904EF56B22C}" srcOrd="0" destOrd="0" presId="urn:microsoft.com/office/officeart/2005/8/layout/hierarchy2"/>
    <dgm:cxn modelId="{FA5A6166-E45D-4D5A-9982-FCD486287284}" type="presOf" srcId="{3E733290-9A40-4FAB-A403-426DCAE259BA}" destId="{94BD392D-AE7F-44CC-BAF9-1ABBE3E37DB8}" srcOrd="0" destOrd="0" presId="urn:microsoft.com/office/officeart/2005/8/layout/hierarchy2"/>
    <dgm:cxn modelId="{72C79D9B-9970-463B-B538-ED5DFF9E1E42}" srcId="{D742ECEB-87F4-4F12-8595-E45F0C22CCFA}" destId="{3E733290-9A40-4FAB-A403-426DCAE259BA}" srcOrd="0" destOrd="0" parTransId="{704E96B3-54BF-478C-9940-93CAB8CC5623}" sibTransId="{55F9F456-9EA3-47FE-A49E-E03676EFF95A}"/>
    <dgm:cxn modelId="{5C773815-ECAF-428D-8D1F-BE389E479F4D}" type="presParOf" srcId="{50233D81-0DEB-47B3-8CF0-A56B58F7F470}" destId="{D5F5DC7E-8051-41D1-A18B-3B6644EAEA20}" srcOrd="0" destOrd="0" presId="urn:microsoft.com/office/officeart/2005/8/layout/hierarchy2"/>
    <dgm:cxn modelId="{2086FE94-9B4B-4B12-B3D4-EE5EA478445E}" type="presParOf" srcId="{D5F5DC7E-8051-41D1-A18B-3B6644EAEA20}" destId="{D7AF4D3B-7C8F-48E5-A8E5-6740FA5CED35}" srcOrd="0" destOrd="0" presId="urn:microsoft.com/office/officeart/2005/8/layout/hierarchy2"/>
    <dgm:cxn modelId="{1CEFADD4-7E2B-448E-9A84-E0739722D3B2}" type="presParOf" srcId="{D5F5DC7E-8051-41D1-A18B-3B6644EAEA20}" destId="{71C5B01A-1ABA-4365-B150-2610B4DBDDC0}" srcOrd="1" destOrd="0" presId="urn:microsoft.com/office/officeart/2005/8/layout/hierarchy2"/>
    <dgm:cxn modelId="{EBC6CF52-8C6E-4529-A433-4DC7DBA3BC25}" type="presParOf" srcId="{71C5B01A-1ABA-4365-B150-2610B4DBDDC0}" destId="{806E2348-253C-41E1-86A6-0904EF56B22C}" srcOrd="0" destOrd="0" presId="urn:microsoft.com/office/officeart/2005/8/layout/hierarchy2"/>
    <dgm:cxn modelId="{E51B4931-E790-4616-8985-170085BF1508}" type="presParOf" srcId="{806E2348-253C-41E1-86A6-0904EF56B22C}" destId="{C2BAC2A7-7CDB-46EC-A956-9F15D84E7D4F}" srcOrd="0" destOrd="0" presId="urn:microsoft.com/office/officeart/2005/8/layout/hierarchy2"/>
    <dgm:cxn modelId="{C369CE38-AEB0-49F1-82D6-266099FDFDF2}" type="presParOf" srcId="{71C5B01A-1ABA-4365-B150-2610B4DBDDC0}" destId="{001BE10F-E9E6-430D-B293-C9CE412D5EF2}" srcOrd="1" destOrd="0" presId="urn:microsoft.com/office/officeart/2005/8/layout/hierarchy2"/>
    <dgm:cxn modelId="{F416C7F1-CC82-47C8-8CBA-937878430F19}" type="presParOf" srcId="{001BE10F-E9E6-430D-B293-C9CE412D5EF2}" destId="{94BD392D-AE7F-44CC-BAF9-1ABBE3E37DB8}" srcOrd="0" destOrd="0" presId="urn:microsoft.com/office/officeart/2005/8/layout/hierarchy2"/>
    <dgm:cxn modelId="{CEA7D0E0-FDB5-4428-9EB7-65F7F8FD47CF}" type="presParOf" srcId="{001BE10F-E9E6-430D-B293-C9CE412D5EF2}" destId="{8846E148-8DC5-458C-93F0-C1519A33243F}" srcOrd="1" destOrd="0" presId="urn:microsoft.com/office/officeart/2005/8/layout/hierarchy2"/>
    <dgm:cxn modelId="{9867537A-84DB-4AA1-A278-6B7743BFE275}" type="presParOf" srcId="{71C5B01A-1ABA-4365-B150-2610B4DBDDC0}" destId="{8EE8734E-DAB1-4A50-B728-01BD6227663A}" srcOrd="2" destOrd="0" presId="urn:microsoft.com/office/officeart/2005/8/layout/hierarchy2"/>
    <dgm:cxn modelId="{ED2174A3-FEB4-4D8B-BED1-8A1016649C5E}" type="presParOf" srcId="{8EE8734E-DAB1-4A50-B728-01BD6227663A}" destId="{8E9F4ABF-4FD0-4B86-9A3C-B5F51975D3FE}" srcOrd="0" destOrd="0" presId="urn:microsoft.com/office/officeart/2005/8/layout/hierarchy2"/>
    <dgm:cxn modelId="{ADACAFF7-6F46-4F0B-B8BD-DD95E6E08C99}" type="presParOf" srcId="{71C5B01A-1ABA-4365-B150-2610B4DBDDC0}" destId="{96490DCC-844E-4D4D-AB1A-C102ED71F252}" srcOrd="3" destOrd="0" presId="urn:microsoft.com/office/officeart/2005/8/layout/hierarchy2"/>
    <dgm:cxn modelId="{D6E68C80-B30C-44B4-AD27-D86178113271}" type="presParOf" srcId="{96490DCC-844E-4D4D-AB1A-C102ED71F252}" destId="{06913019-B06B-40F7-8945-33D6B9BEEAAA}" srcOrd="0" destOrd="0" presId="urn:microsoft.com/office/officeart/2005/8/layout/hierarchy2"/>
    <dgm:cxn modelId="{730994B6-08C6-4DF8-BA51-691B262FB195}" type="presParOf" srcId="{96490DCC-844E-4D4D-AB1A-C102ED71F252}" destId="{8823ABFF-DE71-4DC9-AF31-F2210CC20740}" srcOrd="1" destOrd="0" presId="urn:microsoft.com/office/officeart/2005/8/layout/hierarchy2"/>
  </dgm:cxnLst>
  <dgm:bg/>
  <dgm:whole/>
</dgm:dataModel>
</file>

<file path=ppt/diagrams/data6.xml><?xml version="1.0" encoding="utf-8"?>
<dgm:dataModel xmlns:dgm="http://schemas.openxmlformats.org/drawingml/2006/diagram" xmlns:a="http://schemas.openxmlformats.org/drawingml/2006/main">
  <dgm:ptLst>
    <dgm:pt modelId="{1908B788-9BA8-4DDB-BF20-C102C1F658AB}" type="doc">
      <dgm:prSet loTypeId="urn:microsoft.com/office/officeart/2005/8/layout/cycle7" loCatId="cycle" qsTypeId="urn:microsoft.com/office/officeart/2005/8/quickstyle/3d7" qsCatId="3D" csTypeId="urn:microsoft.com/office/officeart/2005/8/colors/accent3_5" csCatId="accent3" phldr="1"/>
      <dgm:spPr/>
      <dgm:t>
        <a:bodyPr/>
        <a:lstStyle/>
        <a:p>
          <a:pPr rtl="1"/>
          <a:endParaRPr lang="ar-SA"/>
        </a:p>
      </dgm:t>
    </dgm:pt>
    <dgm:pt modelId="{A921707E-1F1B-42D7-AE02-970A7DDB9BE7}">
      <dgm:prSet phldrT="[Text]" custT="1"/>
      <dgm:spPr>
        <a:solidFill>
          <a:schemeClr val="tx2">
            <a:alpha val="90000"/>
          </a:schemeClr>
        </a:solidFill>
      </dgm:spPr>
      <dgm:t>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rtl="1"/>
          <a:r>
            <a:rPr lang="ar-SA" sz="6600" b="1" cap="all" spc="0" dirty="0" smtClean="0">
              <a:ln w="0"/>
              <a:solidFill>
                <a:schemeClr val="bg1"/>
              </a:solidFill>
              <a:effectLst>
                <a:reflection blurRad="12700" stA="50000" endPos="50000" dist="5000" dir="5400000" sy="-100000" rotWithShape="0"/>
              </a:effectLst>
              <a:latin typeface="Monotype Koufi" pitchFamily="2" charset="-78"/>
              <a:ea typeface="Monotype Koufi" pitchFamily="2" charset="-78"/>
              <a:cs typeface="Monotype Koufi" pitchFamily="2" charset="-78"/>
            </a:rPr>
            <a:t>منهج الصحابة في تلقي العقيدة والاستدلال عليها</a:t>
          </a:r>
          <a:endParaRPr lang="ar-SA" sz="6600" b="1" cap="all" spc="0" dirty="0">
            <a:ln w="0"/>
            <a:solidFill>
              <a:schemeClr val="bg1"/>
            </a:solidFill>
            <a:effectLst>
              <a:reflection blurRad="12700" stA="50000" endPos="50000" dist="5000" dir="5400000" sy="-100000" rotWithShape="0"/>
            </a:effectLst>
            <a:latin typeface="Monotype Koufi" pitchFamily="2" charset="-78"/>
            <a:ea typeface="Monotype Koufi" pitchFamily="2" charset="-78"/>
            <a:cs typeface="Monotype Koufi" pitchFamily="2" charset="-78"/>
          </a:endParaRPr>
        </a:p>
      </dgm:t>
    </dgm:pt>
    <dgm:pt modelId="{6FB1B3E5-44E5-48A1-BE91-EF5B99B91C99}" type="parTrans" cxnId="{7842A366-42B0-4F5C-8109-91D80C536335}">
      <dgm:prSet/>
      <dgm:spPr/>
      <dgm:t>
        <a:bodyPr/>
        <a:lstStyle/>
        <a:p>
          <a:pPr rtl="1"/>
          <a:endParaRPr lang="ar-SA"/>
        </a:p>
      </dgm:t>
    </dgm:pt>
    <dgm:pt modelId="{79711854-FEE3-4134-A341-A010970A92C5}" type="sibTrans" cxnId="{7842A366-42B0-4F5C-8109-91D80C536335}">
      <dgm:prSet/>
      <dgm:spPr/>
      <dgm:t>
        <a:bodyPr/>
        <a:lstStyle/>
        <a:p>
          <a:pPr rtl="1"/>
          <a:endParaRPr lang="ar-SA"/>
        </a:p>
      </dgm:t>
    </dgm:pt>
    <dgm:pt modelId="{6475E0E1-0B9B-4DB9-952C-31D820349EFF}" type="pres">
      <dgm:prSet presAssocID="{1908B788-9BA8-4DDB-BF20-C102C1F658AB}" presName="Name0" presStyleCnt="0">
        <dgm:presLayoutVars>
          <dgm:dir/>
          <dgm:resizeHandles val="exact"/>
        </dgm:presLayoutVars>
      </dgm:prSet>
      <dgm:spPr/>
      <dgm:t>
        <a:bodyPr/>
        <a:lstStyle/>
        <a:p>
          <a:pPr rtl="1"/>
          <a:endParaRPr lang="ar-SA"/>
        </a:p>
      </dgm:t>
    </dgm:pt>
    <dgm:pt modelId="{594BB239-4476-4AEA-A9FE-4CF18CAC9147}" type="pres">
      <dgm:prSet presAssocID="{A921707E-1F1B-42D7-AE02-970A7DDB9BE7}" presName="node" presStyleLbl="node1" presStyleIdx="0" presStyleCnt="1">
        <dgm:presLayoutVars>
          <dgm:bulletEnabled val="1"/>
        </dgm:presLayoutVars>
      </dgm:prSet>
      <dgm:spPr/>
      <dgm:t>
        <a:bodyPr/>
        <a:lstStyle/>
        <a:p>
          <a:pPr rtl="1"/>
          <a:endParaRPr lang="ar-SA"/>
        </a:p>
      </dgm:t>
    </dgm:pt>
  </dgm:ptLst>
  <dgm:cxnLst>
    <dgm:cxn modelId="{3615B516-5873-4320-9822-282EAD299C76}" type="presOf" srcId="{1908B788-9BA8-4DDB-BF20-C102C1F658AB}" destId="{6475E0E1-0B9B-4DB9-952C-31D820349EFF}" srcOrd="0" destOrd="0" presId="urn:microsoft.com/office/officeart/2005/8/layout/cycle7"/>
    <dgm:cxn modelId="{80293D2D-7BFC-4B6C-A4CB-A1D30A924077}" type="presOf" srcId="{A921707E-1F1B-42D7-AE02-970A7DDB9BE7}" destId="{594BB239-4476-4AEA-A9FE-4CF18CAC9147}" srcOrd="0" destOrd="0" presId="urn:microsoft.com/office/officeart/2005/8/layout/cycle7"/>
    <dgm:cxn modelId="{7842A366-42B0-4F5C-8109-91D80C536335}" srcId="{1908B788-9BA8-4DDB-BF20-C102C1F658AB}" destId="{A921707E-1F1B-42D7-AE02-970A7DDB9BE7}" srcOrd="0" destOrd="0" parTransId="{6FB1B3E5-44E5-48A1-BE91-EF5B99B91C99}" sibTransId="{79711854-FEE3-4134-A341-A010970A92C5}"/>
    <dgm:cxn modelId="{E8B98740-5B5A-4C53-B1A8-4EB62141215E}" type="presParOf" srcId="{6475E0E1-0B9B-4DB9-952C-31D820349EFF}" destId="{594BB239-4476-4AEA-A9FE-4CF18CAC9147}" srcOrd="0" destOrd="0" presId="urn:microsoft.com/office/officeart/2005/8/layout/cycle7"/>
  </dgm:cxnLst>
  <dgm:bg/>
  <dgm:whole/>
</dgm:dataModel>
</file>

<file path=ppt/diagrams/data7.xml><?xml version="1.0" encoding="utf-8"?>
<dgm:dataModel xmlns:dgm="http://schemas.openxmlformats.org/drawingml/2006/diagram" xmlns:a="http://schemas.openxmlformats.org/drawingml/2006/main">
  <dgm:ptLst>
    <dgm:pt modelId="{1908B788-9BA8-4DDB-BF20-C102C1F658AB}" type="doc">
      <dgm:prSet loTypeId="urn:microsoft.com/office/officeart/2005/8/layout/cycle7" loCatId="cycle" qsTypeId="urn:microsoft.com/office/officeart/2005/8/quickstyle/3d7" qsCatId="3D" csTypeId="urn:microsoft.com/office/officeart/2005/8/colors/accent3_5" csCatId="accent3" phldr="1"/>
      <dgm:spPr/>
      <dgm:t>
        <a:bodyPr/>
        <a:lstStyle/>
        <a:p>
          <a:pPr rtl="1"/>
          <a:endParaRPr lang="ar-SA"/>
        </a:p>
      </dgm:t>
    </dgm:pt>
    <dgm:pt modelId="{A921707E-1F1B-42D7-AE02-970A7DDB9BE7}">
      <dgm:prSet phldrT="[Text]" custT="1"/>
      <dgm:spPr>
        <a:solidFill>
          <a:schemeClr val="tx2">
            <a:alpha val="90000"/>
          </a:schemeClr>
        </a:solidFill>
      </dgm:spPr>
      <dgm:t>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rtl="1"/>
          <a:r>
            <a:rPr lang="ar-SA" sz="6600" b="1" cap="all" spc="0" dirty="0" smtClean="0">
              <a:ln w="0"/>
              <a:solidFill>
                <a:schemeClr val="bg1"/>
              </a:solidFill>
              <a:effectLst>
                <a:reflection blurRad="12700" stA="50000" endPos="50000" dist="5000" dir="5400000" sy="-100000" rotWithShape="0"/>
              </a:effectLst>
              <a:latin typeface="Monotype Koufi" pitchFamily="2" charset="-78"/>
              <a:ea typeface="Monotype Koufi" pitchFamily="2" charset="-78"/>
              <a:cs typeface="Monotype Koufi" pitchFamily="2" charset="-78"/>
            </a:rPr>
            <a:t>الرسالة الخاتمة</a:t>
          </a:r>
          <a:endParaRPr lang="ar-SA" sz="6600" b="1" cap="all" spc="0" dirty="0">
            <a:ln w="0"/>
            <a:solidFill>
              <a:schemeClr val="bg1"/>
            </a:solidFill>
            <a:effectLst>
              <a:reflection blurRad="12700" stA="50000" endPos="50000" dist="5000" dir="5400000" sy="-100000" rotWithShape="0"/>
            </a:effectLst>
            <a:latin typeface="Monotype Koufi" pitchFamily="2" charset="-78"/>
            <a:ea typeface="Monotype Koufi" pitchFamily="2" charset="-78"/>
            <a:cs typeface="Monotype Koufi" pitchFamily="2" charset="-78"/>
          </a:endParaRPr>
        </a:p>
      </dgm:t>
    </dgm:pt>
    <dgm:pt modelId="{6FB1B3E5-44E5-48A1-BE91-EF5B99B91C99}" type="parTrans" cxnId="{7842A366-42B0-4F5C-8109-91D80C536335}">
      <dgm:prSet/>
      <dgm:spPr/>
      <dgm:t>
        <a:bodyPr/>
        <a:lstStyle/>
        <a:p>
          <a:pPr rtl="1"/>
          <a:endParaRPr lang="ar-SA"/>
        </a:p>
      </dgm:t>
    </dgm:pt>
    <dgm:pt modelId="{79711854-FEE3-4134-A341-A010970A92C5}" type="sibTrans" cxnId="{7842A366-42B0-4F5C-8109-91D80C536335}">
      <dgm:prSet/>
      <dgm:spPr/>
      <dgm:t>
        <a:bodyPr/>
        <a:lstStyle/>
        <a:p>
          <a:pPr rtl="1"/>
          <a:endParaRPr lang="ar-SA"/>
        </a:p>
      </dgm:t>
    </dgm:pt>
    <dgm:pt modelId="{6475E0E1-0B9B-4DB9-952C-31D820349EFF}" type="pres">
      <dgm:prSet presAssocID="{1908B788-9BA8-4DDB-BF20-C102C1F658AB}" presName="Name0" presStyleCnt="0">
        <dgm:presLayoutVars>
          <dgm:dir/>
          <dgm:resizeHandles val="exact"/>
        </dgm:presLayoutVars>
      </dgm:prSet>
      <dgm:spPr/>
      <dgm:t>
        <a:bodyPr/>
        <a:lstStyle/>
        <a:p>
          <a:pPr rtl="1"/>
          <a:endParaRPr lang="ar-SA"/>
        </a:p>
      </dgm:t>
    </dgm:pt>
    <dgm:pt modelId="{594BB239-4476-4AEA-A9FE-4CF18CAC9147}" type="pres">
      <dgm:prSet presAssocID="{A921707E-1F1B-42D7-AE02-970A7DDB9BE7}" presName="node" presStyleLbl="node1" presStyleIdx="0" presStyleCnt="1">
        <dgm:presLayoutVars>
          <dgm:bulletEnabled val="1"/>
        </dgm:presLayoutVars>
      </dgm:prSet>
      <dgm:spPr/>
      <dgm:t>
        <a:bodyPr/>
        <a:lstStyle/>
        <a:p>
          <a:pPr rtl="1"/>
          <a:endParaRPr lang="ar-SA"/>
        </a:p>
      </dgm:t>
    </dgm:pt>
  </dgm:ptLst>
  <dgm:cxnLst>
    <dgm:cxn modelId="{8FAA8EA7-9929-4AE7-9B30-6509321D407A}" type="presOf" srcId="{A921707E-1F1B-42D7-AE02-970A7DDB9BE7}" destId="{594BB239-4476-4AEA-A9FE-4CF18CAC9147}" srcOrd="0" destOrd="0" presId="urn:microsoft.com/office/officeart/2005/8/layout/cycle7"/>
    <dgm:cxn modelId="{7842A366-42B0-4F5C-8109-91D80C536335}" srcId="{1908B788-9BA8-4DDB-BF20-C102C1F658AB}" destId="{A921707E-1F1B-42D7-AE02-970A7DDB9BE7}" srcOrd="0" destOrd="0" parTransId="{6FB1B3E5-44E5-48A1-BE91-EF5B99B91C99}" sibTransId="{79711854-FEE3-4134-A341-A010970A92C5}"/>
    <dgm:cxn modelId="{3462B369-CB36-4683-8383-DC42F02D12E4}" type="presOf" srcId="{1908B788-9BA8-4DDB-BF20-C102C1F658AB}" destId="{6475E0E1-0B9B-4DB9-952C-31D820349EFF}" srcOrd="0" destOrd="0" presId="urn:microsoft.com/office/officeart/2005/8/layout/cycle7"/>
    <dgm:cxn modelId="{1A06A31F-E995-4E84-A94C-A04C6BAEE42F}" type="presParOf" srcId="{6475E0E1-0B9B-4DB9-952C-31D820349EFF}" destId="{594BB239-4476-4AEA-A9FE-4CF18CAC9147}" srcOrd="0" destOrd="0" presId="urn:microsoft.com/office/officeart/2005/8/layout/cycle7"/>
  </dgm:cxnLst>
  <dgm:bg/>
  <dgm:whole/>
</dgm:dataModel>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702286B-4167-4642-AA62-1BA5B1B65EC3}" type="datetimeFigureOut">
              <a:rPr lang="ar-SA" smtClean="0"/>
              <a:pPr/>
              <a:t>07/04/34</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5E1D4E78-D572-4EDA-924E-F75C9028B662}"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1</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07E7E73F-E933-4BAF-95B5-A25D1B53A45A}" type="datetime1">
              <a:rPr lang="ar-SA" smtClean="0"/>
              <a:pPr/>
              <a:t>07/04/34</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4</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8CAA6BC2-9863-4D49-9BA3-AF0EA73268BB}" type="datetime1">
              <a:rPr lang="ar-SA" smtClean="0"/>
              <a:pPr/>
              <a:t>07/04/34</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5</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0E2CDBEC-B4A8-4F6F-982B-3DA9C29164F7}" type="datetime1">
              <a:rPr lang="ar-SA" smtClean="0"/>
              <a:pPr/>
              <a:t>07/04/34</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6</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03C0D445-670E-4F97-924D-EAE093E8D932}" type="datetime1">
              <a:rPr lang="ar-SA" smtClean="0"/>
              <a:pPr/>
              <a:t>07/04/34</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7</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AA8D91C5-AE48-4576-954B-0A1D333AC6FC}" type="datetime1">
              <a:rPr lang="ar-SA" smtClean="0"/>
              <a:pPr/>
              <a:t>07/04/34</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8</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89673888-9E53-47FA-8667-ACF0449777F7}" type="datetime1">
              <a:rPr lang="ar-SA" smtClean="0"/>
              <a:pPr/>
              <a:t>07/04/34</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9</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EDFF28A7-6493-45F5-A5B9-1A3486FAF810}" type="datetime1">
              <a:rPr lang="ar-SA" smtClean="0"/>
              <a:pPr/>
              <a:t>07/04/34</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C8AA4B12-4600-4A73-B4D1-CFEEDB5795B1}" type="slidenum">
              <a:rPr lang="ar-SA" smtClean="0"/>
              <a:pPr/>
              <a:t>11</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6F15B701-98E3-4146-9675-BD301031AF42}" type="datetime1">
              <a:rPr lang="ar-SA" smtClean="0"/>
              <a:pPr/>
              <a:t>07/04/34</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12</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59F8369F-E0A9-42AE-8748-41CEE9888932}" type="datetime1">
              <a:rPr lang="ar-SA" smtClean="0"/>
              <a:pPr/>
              <a:t>07/04/34</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13</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39D9C6D8-559A-490E-B287-8E244DC610DA}" type="datetime1">
              <a:rPr lang="ar-SA" smtClean="0"/>
              <a:pPr/>
              <a:t>07/04/34</a:t>
            </a:fld>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14</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13754E34-ED07-410B-ABE0-4DEF7D33DE5D}" type="datetime1">
              <a:rPr lang="ar-SA" smtClean="0"/>
              <a:pPr/>
              <a:t>07/04/34</a:t>
            </a:fld>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15</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62E5F5EB-AC0E-411A-BA57-489B07F8932D}" type="datetime1">
              <a:rPr lang="ar-SA" smtClean="0"/>
              <a:pPr/>
              <a:t>07/04/34</a:t>
            </a:fld>
            <a:endParaRPr lang="ar-S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16</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F5A4E762-9FA9-4CBE-8A61-6A5E2CF876BD}" type="datetime1">
              <a:rPr lang="ar-SA" smtClean="0"/>
              <a:pPr/>
              <a:t>07/04/34</a:t>
            </a:fld>
            <a:endParaRPr lang="ar-S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17</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5B2B8565-C86E-41CB-8211-92B60D3B2FE7}" type="datetime1">
              <a:rPr lang="ar-SA" smtClean="0"/>
              <a:pPr/>
              <a:t>07/04/34</a:t>
            </a:fld>
            <a:endParaRPr lang="ar-S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19</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C9E6D8F6-B492-438F-BEAD-21ADFB404E8A}" type="datetime1">
              <a:rPr lang="ar-SA" smtClean="0"/>
              <a:pPr/>
              <a:t>07/04/34</a:t>
            </a:fld>
            <a:endParaRPr lang="ar-S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20</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FD6FAFBA-0040-4FAF-B6A0-A87DAB582634}" type="datetime1">
              <a:rPr lang="ar-SA" smtClean="0"/>
              <a:pPr/>
              <a:t>07/04/34</a:t>
            </a:fld>
            <a:endParaRPr lang="ar-S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21</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B9A70A69-E7BE-45E5-93A1-9F7EE9D8DFCC}" type="datetime1">
              <a:rPr lang="ar-SA" smtClean="0"/>
              <a:pPr/>
              <a:t>07/04/34</a:t>
            </a:fld>
            <a:endParaRPr lang="ar-S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23</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84B16E51-AF81-4BA0-BC0A-35AEEE22CD66}" type="datetime1">
              <a:rPr lang="ar-SA" smtClean="0"/>
              <a:pPr/>
              <a:t>07/04/34</a:t>
            </a:fld>
            <a:endParaRPr lang="ar-S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24</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E0972E57-AA13-4C80-9D2D-B3A68B6A8229}" type="datetime1">
              <a:rPr lang="ar-SA" smtClean="0"/>
              <a:pPr/>
              <a:t>07/04/34</a:t>
            </a:fld>
            <a:endParaRPr lang="ar-S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25</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664E260E-0034-4984-BFC6-C4B98B67C457}" type="datetime1">
              <a:rPr lang="ar-SA" smtClean="0"/>
              <a:pPr/>
              <a:t>07/04/34</a:t>
            </a:fld>
            <a:endParaRPr lang="ar-S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26</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56DE2A6B-C08E-4611-9947-0DFFC58EB448}" type="datetime1">
              <a:rPr lang="ar-SA" smtClean="0"/>
              <a:pPr/>
              <a:t>07/04/34</a:t>
            </a:fld>
            <a:endParaRPr lang="ar-S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27</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074BA795-5198-43D3-8AC2-F5E2C1934E3D}" type="datetime1">
              <a:rPr lang="ar-SA" smtClean="0"/>
              <a:pPr/>
              <a:t>07/04/34</a:t>
            </a:fld>
            <a:endParaRPr lang="ar-S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29</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DA37EB77-C848-416A-895F-F4EEFBE95B26}" type="datetime1">
              <a:rPr lang="ar-SA" smtClean="0"/>
              <a:pPr/>
              <a:t>07/04/34</a:t>
            </a:fld>
            <a:endParaRPr lang="ar-S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30</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37B01CCC-EFC0-4E90-880C-85DB13E19E2C}" type="datetime1">
              <a:rPr lang="ar-SA" smtClean="0"/>
              <a:pPr/>
              <a:t>07/04/34</a:t>
            </a:fld>
            <a:endParaRPr lang="ar-S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32</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B169D43A-07C3-4971-A3D7-BA3AE424897D}" type="datetime1">
              <a:rPr lang="ar-SA" smtClean="0"/>
              <a:pPr/>
              <a:t>07/04/34</a:t>
            </a:fld>
            <a:endParaRPr lang="ar-S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33</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99382C29-0C31-4B5F-B7DF-216A4FAC333D}" type="datetime1">
              <a:rPr lang="ar-SA" smtClean="0"/>
              <a:pPr/>
              <a:t>07/04/34</a:t>
            </a:fld>
            <a:endParaRPr lang="ar-S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C8AA4B12-4600-4A73-B4D1-CFEEDB5795B1}" type="slidenum">
              <a:rPr lang="ar-SA" smtClean="0"/>
              <a:pPr/>
              <a:t>34</a:t>
            </a:fld>
            <a:endParaRPr lang="ar-SA"/>
          </a:p>
        </p:txBody>
      </p:sp>
      <p:sp>
        <p:nvSpPr>
          <p:cNvPr id="5" name="Header Placeholder 4"/>
          <p:cNvSpPr>
            <a:spLocks noGrp="1"/>
          </p:cNvSpPr>
          <p:nvPr>
            <p:ph type="hdr" sz="quarter" idx="11"/>
          </p:nvPr>
        </p:nvSpPr>
        <p:spPr/>
        <p:txBody>
          <a:bodyPr/>
          <a:lstStyle/>
          <a:p>
            <a:r>
              <a:rPr lang="ar-SA" smtClean="0"/>
              <a:t>مقرر العقيدة والأخلاق</a:t>
            </a:r>
            <a:endParaRPr lang="ar-SA"/>
          </a:p>
        </p:txBody>
      </p:sp>
      <p:sp>
        <p:nvSpPr>
          <p:cNvPr id="6" name="Date Placeholder 5"/>
          <p:cNvSpPr>
            <a:spLocks noGrp="1"/>
          </p:cNvSpPr>
          <p:nvPr>
            <p:ph type="dt" idx="12"/>
          </p:nvPr>
        </p:nvSpPr>
        <p:spPr/>
        <p:txBody>
          <a:bodyPr/>
          <a:lstStyle/>
          <a:p>
            <a:fld id="{78BF4BF2-844B-4D55-A231-438438C3A71E}" type="datetime1">
              <a:rPr lang="ar-SA" smtClean="0"/>
              <a:pPr/>
              <a:t>07/04/34</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81C9359-4BF0-453B-8E10-2A2276ECC4BD}" type="datetime1">
              <a:rPr lang="ar-SA" smtClean="0"/>
              <a:pPr/>
              <a:t>07/04/34</a:t>
            </a:fld>
            <a:endParaRPr lang="ar-SA"/>
          </a:p>
        </p:txBody>
      </p:sp>
      <p:sp>
        <p:nvSpPr>
          <p:cNvPr id="19" name="Footer Placeholder 18"/>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27" name="Slide Number Placeholder 26"/>
          <p:cNvSpPr>
            <a:spLocks noGrp="1"/>
          </p:cNvSpPr>
          <p:nvPr>
            <p:ph type="sldNum" sz="quarter" idx="12"/>
          </p:nvPr>
        </p:nvSpPr>
        <p:spPr/>
        <p:txBody>
          <a:bodyPr/>
          <a:lstStyle/>
          <a:p>
            <a:fld id="{60A67C02-D7F9-43BE-8175-33006761DEBF}"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transition spd="med">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F00F309-CCF5-419D-B834-964EBE2DC4F0}" type="datetime1">
              <a:rPr lang="ar-SA" smtClean="0"/>
              <a:pPr/>
              <a:t>07/04/34</a:t>
            </a:fld>
            <a:endParaRPr lang="ar-SA"/>
          </a:p>
        </p:txBody>
      </p:sp>
      <p:sp>
        <p:nvSpPr>
          <p:cNvPr id="5" name="Footer Placeholder 4"/>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6" name="Slide Number Placeholder 5"/>
          <p:cNvSpPr>
            <a:spLocks noGrp="1"/>
          </p:cNvSpPr>
          <p:nvPr>
            <p:ph type="sldNum" sz="quarter" idx="12"/>
          </p:nvPr>
        </p:nvSpPr>
        <p:spPr/>
        <p:txBody>
          <a:bodyPr/>
          <a:lstStyle/>
          <a:p>
            <a:fld id="{60A67C02-D7F9-43BE-8175-33006761DEBF}" type="slidenum">
              <a:rPr lang="ar-SA" smtClean="0"/>
              <a:pPr/>
              <a:t>‹#›</a:t>
            </a:fld>
            <a:endParaRPr lang="ar-SA"/>
          </a:p>
        </p:txBody>
      </p:sp>
    </p:spTree>
  </p:cSld>
  <p:clrMapOvr>
    <a:masterClrMapping/>
  </p:clrMapOvr>
  <p:transition spd="med">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BB83DE6-FF28-4C4D-9568-6ECF35840FAC}" type="datetime1">
              <a:rPr lang="ar-SA" smtClean="0"/>
              <a:pPr/>
              <a:t>07/04/34</a:t>
            </a:fld>
            <a:endParaRPr lang="ar-SA"/>
          </a:p>
        </p:txBody>
      </p:sp>
      <p:sp>
        <p:nvSpPr>
          <p:cNvPr id="5" name="Footer Placeholder 4"/>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6" name="Slide Number Placeholder 5"/>
          <p:cNvSpPr>
            <a:spLocks noGrp="1"/>
          </p:cNvSpPr>
          <p:nvPr>
            <p:ph type="sldNum" sz="quarter" idx="12"/>
          </p:nvPr>
        </p:nvSpPr>
        <p:spPr/>
        <p:txBody>
          <a:bodyPr/>
          <a:lstStyle/>
          <a:p>
            <a:fld id="{60A67C02-D7F9-43BE-8175-33006761DEBF}"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transition spd="med">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F1526FB-D930-4D5E-9AF9-6EE55E5DA6F0}" type="datetime1">
              <a:rPr lang="ar-SA" smtClean="0"/>
              <a:pPr/>
              <a:t>07/04/34</a:t>
            </a:fld>
            <a:endParaRPr lang="ar-SA"/>
          </a:p>
        </p:txBody>
      </p:sp>
      <p:sp>
        <p:nvSpPr>
          <p:cNvPr id="6" name="Footer Placeholder 5"/>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7" name="Slide Number Placeholder 6"/>
          <p:cNvSpPr>
            <a:spLocks noGrp="1"/>
          </p:cNvSpPr>
          <p:nvPr>
            <p:ph type="sldNum" sz="quarter" idx="12"/>
          </p:nvPr>
        </p:nvSpPr>
        <p:spPr/>
        <p:txBody>
          <a:bodyPr/>
          <a:lstStyle/>
          <a:p>
            <a:fld id="{60A67C02-D7F9-43BE-8175-33006761DEBF}" type="slidenum">
              <a:rPr lang="ar-SA" smtClean="0"/>
              <a:pPr/>
              <a:t>‹#›</a:t>
            </a:fld>
            <a:endParaRPr lang="ar-SA"/>
          </a:p>
        </p:txBody>
      </p:sp>
    </p:spTree>
  </p:cSld>
  <p:clrMapOvr>
    <a:masterClrMapping/>
  </p:clrMapOvr>
  <p:transition spd="med">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F2308F9-27DD-4B0F-AC6D-D367BAD04A10}" type="datetime1">
              <a:rPr lang="ar-SA" smtClean="0"/>
              <a:pPr/>
              <a:t>07/04/34</a:t>
            </a:fld>
            <a:endParaRPr lang="ar-SA"/>
          </a:p>
        </p:txBody>
      </p:sp>
      <p:sp>
        <p:nvSpPr>
          <p:cNvPr id="8" name="Footer Placeholder 7"/>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9" name="Slide Number Placeholder 8"/>
          <p:cNvSpPr>
            <a:spLocks noGrp="1"/>
          </p:cNvSpPr>
          <p:nvPr>
            <p:ph type="sldNum" sz="quarter" idx="12"/>
          </p:nvPr>
        </p:nvSpPr>
        <p:spPr/>
        <p:txBody>
          <a:bodyPr/>
          <a:lstStyle/>
          <a:p>
            <a:fld id="{60A67C02-D7F9-43BE-8175-33006761DEBF}" type="slidenum">
              <a:rPr lang="ar-SA" smtClean="0"/>
              <a:pPr/>
              <a:t>‹#›</a:t>
            </a:fld>
            <a:endParaRPr lang="ar-SA"/>
          </a:p>
        </p:txBody>
      </p:sp>
    </p:spTree>
  </p:cSld>
  <p:clrMapOvr>
    <a:masterClrMapping/>
  </p:clrMapOvr>
  <p:transition spd="med">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18661F2-99DB-48A2-BB64-B9CE594E35A4}" type="datetime1">
              <a:rPr lang="ar-SA" smtClean="0"/>
              <a:pPr/>
              <a:t>07/04/34</a:t>
            </a:fld>
            <a:endParaRPr lang="ar-SA"/>
          </a:p>
        </p:txBody>
      </p:sp>
      <p:sp>
        <p:nvSpPr>
          <p:cNvPr id="4" name="Footer Placeholder 3"/>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60A67C02-D7F9-43BE-8175-33006761DEBF}" type="slidenum">
              <a:rPr lang="ar-SA" smtClean="0"/>
              <a:pPr/>
              <a:t>‹#›</a:t>
            </a:fld>
            <a:endParaRPr lang="ar-SA"/>
          </a:p>
        </p:txBody>
      </p:sp>
    </p:spTree>
  </p:cSld>
  <p:clrMapOvr>
    <a:masterClrMapping/>
  </p:clrMapOvr>
  <p:transition spd="med">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9A0756-AD7E-4B4C-9E09-196E9B459E29}" type="datetime1">
              <a:rPr lang="ar-SA" smtClean="0"/>
              <a:pPr/>
              <a:t>07/04/34</a:t>
            </a:fld>
            <a:endParaRPr lang="ar-SA"/>
          </a:p>
        </p:txBody>
      </p:sp>
      <p:sp>
        <p:nvSpPr>
          <p:cNvPr id="3" name="Footer Placeholder 2"/>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4" name="Slide Number Placeholder 3"/>
          <p:cNvSpPr>
            <a:spLocks noGrp="1"/>
          </p:cNvSpPr>
          <p:nvPr>
            <p:ph type="sldNum" sz="quarter" idx="12"/>
          </p:nvPr>
        </p:nvSpPr>
        <p:spPr/>
        <p:txBody>
          <a:bodyPr/>
          <a:lstStyle/>
          <a:p>
            <a:fld id="{60A67C02-D7F9-43BE-8175-33006761DEBF}" type="slidenum">
              <a:rPr lang="ar-SA" smtClean="0"/>
              <a:pPr/>
              <a:t>‹#›</a:t>
            </a:fld>
            <a:endParaRPr lang="ar-SA"/>
          </a:p>
        </p:txBody>
      </p:sp>
    </p:spTree>
  </p:cSld>
  <p:clrMapOvr>
    <a:masterClrMapping/>
  </p:clrMapOvr>
  <p:transition spd="med">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E9E14DE-869C-4B9D-A16E-AAD6F02CDEBF}" type="datetime1">
              <a:rPr lang="ar-SA" smtClean="0"/>
              <a:pPr/>
              <a:t>07/04/34</a:t>
            </a:fld>
            <a:endParaRPr lang="ar-SA"/>
          </a:p>
        </p:txBody>
      </p:sp>
      <p:sp>
        <p:nvSpPr>
          <p:cNvPr id="6" name="Footer Placeholder 5"/>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7" name="Slide Number Placeholder 6"/>
          <p:cNvSpPr>
            <a:spLocks noGrp="1"/>
          </p:cNvSpPr>
          <p:nvPr>
            <p:ph type="sldNum" sz="quarter" idx="12"/>
          </p:nvPr>
        </p:nvSpPr>
        <p:spPr/>
        <p:txBody>
          <a:bodyPr/>
          <a:lstStyle/>
          <a:p>
            <a:fld id="{60A67C02-D7F9-43BE-8175-33006761DEBF}" type="slidenum">
              <a:rPr lang="ar-SA" smtClean="0"/>
              <a:pPr/>
              <a:t>‹#›</a:t>
            </a:fld>
            <a:endParaRPr lang="ar-SA"/>
          </a:p>
        </p:txBody>
      </p:sp>
    </p:spTree>
  </p:cSld>
  <p:clrMapOvr>
    <a:masterClrMapping/>
  </p:clrMapOvr>
  <p:transition spd="med">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8F09098-E956-4D47-A6DD-D502BA818C28}" type="datetime1">
              <a:rPr lang="ar-SA" smtClean="0"/>
              <a:pPr/>
              <a:t>07/04/34</a:t>
            </a:fld>
            <a:endParaRPr lang="ar-SA"/>
          </a:p>
        </p:txBody>
      </p:sp>
      <p:sp>
        <p:nvSpPr>
          <p:cNvPr id="6" name="Footer Placeholder 5"/>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60A67C02-D7F9-43BE-8175-33006761DEBF}" type="slidenum">
              <a:rPr lang="ar-SA" smtClean="0"/>
              <a:pPr/>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med">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24FD85D-C21B-4486-B994-0F6B9F981825}" type="datetime1">
              <a:rPr lang="ar-SA" smtClean="0"/>
              <a:pPr/>
              <a:t>07/04/34</a:t>
            </a:fld>
            <a:endParaRPr lang="ar-SA"/>
          </a:p>
        </p:txBody>
      </p:sp>
      <p:sp>
        <p:nvSpPr>
          <p:cNvPr id="5" name="Footer Placeholder 4"/>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6" name="Slide Number Placeholder 5"/>
          <p:cNvSpPr>
            <a:spLocks noGrp="1"/>
          </p:cNvSpPr>
          <p:nvPr>
            <p:ph type="sldNum" sz="quarter" idx="12"/>
          </p:nvPr>
        </p:nvSpPr>
        <p:spPr/>
        <p:txBody>
          <a:bodyPr/>
          <a:lstStyle/>
          <a:p>
            <a:fld id="{60A67C02-D7F9-43BE-8175-33006761DEBF}" type="slidenum">
              <a:rPr lang="ar-SA" smtClean="0"/>
              <a:pPr/>
              <a:t>‹#›</a:t>
            </a:fld>
            <a:endParaRPr lang="ar-SA"/>
          </a:p>
        </p:txBody>
      </p:sp>
    </p:spTree>
  </p:cSld>
  <p:clrMapOvr>
    <a:masterClrMapping/>
  </p:clrMapOvr>
  <p:transition spd="med">
    <p:pull dir="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14899AD-7CC5-47E0-8CE1-A22BAE1B9AC2}" type="datetime1">
              <a:rPr lang="ar-SA" smtClean="0"/>
              <a:pPr/>
              <a:t>07/04/34</a:t>
            </a:fld>
            <a:endParaRPr lang="ar-SA"/>
          </a:p>
        </p:txBody>
      </p:sp>
      <p:sp>
        <p:nvSpPr>
          <p:cNvPr id="5" name="Footer Placeholder 4"/>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6" name="Slide Number Placeholder 5"/>
          <p:cNvSpPr>
            <a:spLocks noGrp="1"/>
          </p:cNvSpPr>
          <p:nvPr>
            <p:ph type="sldNum" sz="quarter" idx="12"/>
          </p:nvPr>
        </p:nvSpPr>
        <p:spPr/>
        <p:txBody>
          <a:bodyPr/>
          <a:lstStyle/>
          <a:p>
            <a:fld id="{60A67C02-D7F9-43BE-8175-33006761DEBF}" type="slidenum">
              <a:rPr lang="ar-SA" smtClean="0"/>
              <a:pPr/>
              <a:t>‹#›</a:t>
            </a:fld>
            <a:endParaRPr lang="ar-SA"/>
          </a:p>
        </p:txBody>
      </p:sp>
    </p:spTree>
  </p:cSld>
  <p:clrMapOvr>
    <a:masterClrMapping/>
  </p:clrMapOvr>
  <p:transition spd="med">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CD1C30F-0E6E-4D82-966D-F95CBCD7ABBB}" type="datetime1">
              <a:rPr lang="ar-SA" smtClean="0"/>
              <a:pPr/>
              <a:t>07/04/34</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ar-SA" smtClean="0"/>
              <a:t>جامعة الدمام- مقرر العقيدة والأخلاق (د.كمال يوسف).</a:t>
            </a:r>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0A67C02-D7F9-43BE-8175-33006761DEBF}" type="slidenum">
              <a:rPr lang="ar-SA" smtClean="0"/>
              <a:pPr/>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spd="med">
    <p:pull dir="ru"/>
  </p:transition>
  <p:hf hdr="0"/>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1"/>
            <a:ext cx="7924800" cy="2590800"/>
          </a:xfrm>
        </p:spPr>
        <p:style>
          <a:lnRef idx="0">
            <a:schemeClr val="dk1"/>
          </a:lnRef>
          <a:fillRef idx="3">
            <a:schemeClr val="dk1"/>
          </a:fillRef>
          <a:effectRef idx="3">
            <a:schemeClr val="dk1"/>
          </a:effectRef>
          <a:fontRef idx="minor">
            <a:schemeClr val="lt1"/>
          </a:fontRef>
        </p:style>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8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onotype Koufi" pitchFamily="2" charset="-78"/>
                <a:ea typeface="Monotype Koufi" pitchFamily="2" charset="-78"/>
                <a:cs typeface="Monotype Koufi" pitchFamily="2" charset="-78"/>
              </a:rPr>
              <a:t> مقرر</a:t>
            </a:r>
            <a:br>
              <a:rPr lang="ar-SA" sz="8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onotype Koufi" pitchFamily="2" charset="-78"/>
                <a:ea typeface="Monotype Koufi" pitchFamily="2" charset="-78"/>
                <a:cs typeface="Monotype Koufi" pitchFamily="2" charset="-78"/>
              </a:rPr>
            </a:br>
            <a:r>
              <a:rPr lang="ar-SA" sz="8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onotype Koufi" pitchFamily="2" charset="-78"/>
                <a:ea typeface="Monotype Koufi" pitchFamily="2" charset="-78"/>
                <a:cs typeface="Monotype Koufi" pitchFamily="2" charset="-78"/>
              </a:rPr>
              <a:t> العقيدة والأخلاق</a:t>
            </a:r>
            <a:endParaRPr lang="ar-SA" sz="80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onotype Koufi" pitchFamily="2" charset="-78"/>
              <a:ea typeface="Monotype Koufi" pitchFamily="2" charset="-78"/>
              <a:cs typeface="Monotype Koufi" pitchFamily="2" charset="-78"/>
            </a:endParaRPr>
          </a:p>
        </p:txBody>
      </p:sp>
      <p:sp>
        <p:nvSpPr>
          <p:cNvPr id="3" name="Subtitle 2"/>
          <p:cNvSpPr>
            <a:spLocks noGrp="1"/>
          </p:cNvSpPr>
          <p:nvPr>
            <p:ph type="subTitle" idx="1"/>
          </p:nvPr>
        </p:nvSpPr>
        <p:spPr>
          <a:xfrm>
            <a:off x="685800" y="4343400"/>
            <a:ext cx="8001000" cy="1295400"/>
          </a:xfrm>
        </p:spPr>
        <p:style>
          <a:lnRef idx="0">
            <a:schemeClr val="dk1"/>
          </a:lnRef>
          <a:fillRef idx="3">
            <a:schemeClr val="dk1"/>
          </a:fillRef>
          <a:effectRef idx="3">
            <a:schemeClr val="dk1"/>
          </a:effectRef>
          <a:fontRef idx="minor">
            <a:schemeClr val="lt1"/>
          </a:fontRef>
        </p:style>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onotype Koufi" pitchFamily="2" charset="-78"/>
                <a:ea typeface="Monotype Koufi" pitchFamily="2" charset="-78"/>
                <a:cs typeface="Monotype Koufi" pitchFamily="2" charset="-78"/>
              </a:rPr>
              <a:t> د.كمال يوسف</a:t>
            </a:r>
            <a:endParaRPr lang="ar-SA"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onotype Koufi" pitchFamily="2" charset="-78"/>
              <a:ea typeface="Monotype Koufi" pitchFamily="2" charset="-78"/>
              <a:cs typeface="Monotype Koufi" pitchFamily="2" charset="-78"/>
            </a:endParaRPr>
          </a:p>
        </p:txBody>
      </p:sp>
      <p:pic>
        <p:nvPicPr>
          <p:cNvPr id="5" name="Picture 4" descr="729369_1"/>
          <p:cNvPicPr/>
          <p:nvPr/>
        </p:nvPicPr>
        <p:blipFill>
          <a:blip r:embed="rId3" cstate="print">
            <a:duotone>
              <a:prstClr val="black"/>
              <a:schemeClr val="tx1">
                <a:lumMod val="50000"/>
                <a:tint val="45000"/>
                <a:satMod val="400000"/>
              </a:schemeClr>
            </a:duotone>
          </a:blip>
          <a:srcRect/>
          <a:stretch>
            <a:fillRect/>
          </a:stretch>
        </p:blipFill>
        <p:spPr bwMode="auto">
          <a:xfrm>
            <a:off x="685800" y="1143000"/>
            <a:ext cx="1981200" cy="109512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Horizontal Scroll 5"/>
          <p:cNvSpPr/>
          <p:nvPr/>
        </p:nvSpPr>
        <p:spPr>
          <a:xfrm>
            <a:off x="714348" y="5857892"/>
            <a:ext cx="1928826" cy="642942"/>
          </a:xfrm>
          <a:prstGeom prst="horizontalScroll">
            <a:avLst/>
          </a:prstGeom>
        </p:spPr>
        <p:style>
          <a:lnRef idx="0">
            <a:schemeClr val="dk1"/>
          </a:lnRef>
          <a:fillRef idx="3">
            <a:schemeClr val="dk1"/>
          </a:fillRef>
          <a:effectRef idx="3">
            <a:schemeClr val="dk1"/>
          </a:effectRef>
          <a:fontRef idx="minor">
            <a:schemeClr val="lt1"/>
          </a:fontRef>
        </p:style>
        <p:txBody>
          <a:bodyPr rtlCol="1" anchor="ctr"/>
          <a:lstStyle/>
          <a:p>
            <a:pPr algn="just"/>
            <a:r>
              <a:rPr lang="ar-SA" dirty="0" smtClean="0">
                <a:latin typeface="ae_AlMothnna" pitchFamily="34" charset="-78"/>
                <a:cs typeface="ae_AlMothnna" pitchFamily="34" charset="-78"/>
              </a:rPr>
              <a:t>المحاضرة الأولى</a:t>
            </a:r>
            <a:endParaRPr lang="ar-SA" dirty="0">
              <a:latin typeface="ae_AlMothnna" pitchFamily="34" charset="-78"/>
              <a:cs typeface="ae_AlMothnna" pitchFamily="34" charset="-78"/>
            </a:endParaRPr>
          </a:p>
        </p:txBody>
      </p:sp>
    </p:spTree>
  </p:cSld>
  <p:clrMapOvr>
    <a:masterClrMapping/>
  </p:clrMapOvr>
  <p:transition spd="med">
    <p:pull dir="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style>
          <a:lnRef idx="3">
            <a:schemeClr val="lt1"/>
          </a:lnRef>
          <a:fillRef idx="1">
            <a:schemeClr val="dk1"/>
          </a:fillRef>
          <a:effectRef idx="1">
            <a:schemeClr val="dk1"/>
          </a:effectRef>
          <a:fontRef idx="minor">
            <a:schemeClr val="lt1"/>
          </a:fontRef>
        </p:style>
        <p:txBody>
          <a:bodyPr/>
          <a:lstStyle/>
          <a:p>
            <a:endParaRPr lang="ar-SA" dirty="0"/>
          </a:p>
        </p:txBody>
      </p:sp>
      <p:sp>
        <p:nvSpPr>
          <p:cNvPr id="4" name="Vertical Scroll 3"/>
          <p:cNvSpPr/>
          <p:nvPr/>
        </p:nvSpPr>
        <p:spPr>
          <a:xfrm>
            <a:off x="3143240" y="714356"/>
            <a:ext cx="4143404" cy="5643602"/>
          </a:xfrm>
          <a:prstGeom prst="verticalScroll">
            <a:avLst/>
          </a:prstGeom>
          <a:gradFill flip="none" rotWithShape="1">
            <a:gsLst>
              <a:gs pos="0">
                <a:schemeClr val="lt2">
                  <a:tint val="80000"/>
                  <a:satMod val="400000"/>
                </a:schemeClr>
              </a:gs>
              <a:gs pos="25000">
                <a:schemeClr val="lt2">
                  <a:tint val="83000"/>
                  <a:satMod val="320000"/>
                </a:schemeClr>
              </a:gs>
              <a:gs pos="100000">
                <a:schemeClr val="lt2">
                  <a:shade val="15000"/>
                  <a:satMod val="320000"/>
                </a:schemeClr>
              </a:gs>
            </a:gsLst>
            <a:lin ang="0" scaled="1"/>
            <a:tileRect/>
          </a:gradFill>
        </p:spPr>
        <p:style>
          <a:lnRef idx="2">
            <a:schemeClr val="accent1">
              <a:shade val="50000"/>
            </a:schemeClr>
          </a:lnRef>
          <a:fillRef idx="1002">
            <a:schemeClr val="lt2"/>
          </a:fillRef>
          <a:effectRef idx="0">
            <a:schemeClr val="accent1"/>
          </a:effectRef>
          <a:fontRef idx="minor">
            <a:schemeClr val="lt1"/>
          </a:fontRef>
        </p:style>
        <p:txBody>
          <a:bodyPr rtlCol="1" anchor="ctr"/>
          <a:lstStyle/>
          <a:p>
            <a:r>
              <a:rPr lang="ar-SA" sz="3200" dirty="0" smtClean="0">
                <a:solidFill>
                  <a:srgbClr val="FF0000"/>
                </a:solidFill>
                <a:effectLst>
                  <a:outerShdw blurRad="50800" dist="38100" dir="18900000" algn="bl" rotWithShape="0">
                    <a:prstClr val="black">
                      <a:alpha val="40000"/>
                    </a:prstClr>
                  </a:outerShdw>
                </a:effectLst>
                <a:latin typeface="ae_AlMateen" pitchFamily="18" charset="-78"/>
                <a:cs typeface="ae_AlMateen" pitchFamily="18" charset="-78"/>
              </a:rPr>
              <a:t>المحاضرة الأولى:</a:t>
            </a:r>
          </a:p>
          <a:p>
            <a:pPr>
              <a:buFont typeface="Wingdings" pitchFamily="2" charset="2"/>
              <a:buChar char="v"/>
            </a:pPr>
            <a:r>
              <a:rPr lang="ar-SA" sz="3200" dirty="0" smtClean="0">
                <a:solidFill>
                  <a:srgbClr val="000000"/>
                </a:solidFill>
                <a:effectLst>
                  <a:outerShdw blurRad="50800" dist="38100" dir="18900000" algn="bl" rotWithShape="0">
                    <a:prstClr val="black">
                      <a:alpha val="40000"/>
                    </a:prstClr>
                  </a:outerShdw>
                </a:effectLst>
                <a:latin typeface="ae_AlMateen" pitchFamily="18" charset="-78"/>
                <a:cs typeface="ae_AlMateen" pitchFamily="18" charset="-78"/>
              </a:rPr>
              <a:t> تعريف العقيدة </a:t>
            </a:r>
          </a:p>
          <a:p>
            <a:pPr>
              <a:buFont typeface="Wingdings" pitchFamily="2" charset="2"/>
              <a:buChar char="v"/>
            </a:pPr>
            <a:r>
              <a:rPr lang="ar-SA" sz="3200" dirty="0" smtClean="0">
                <a:solidFill>
                  <a:srgbClr val="000000"/>
                </a:solidFill>
                <a:effectLst>
                  <a:outerShdw blurRad="50800" dist="38100" dir="18900000" algn="bl" rotWithShape="0">
                    <a:prstClr val="black">
                      <a:alpha val="40000"/>
                    </a:prstClr>
                  </a:outerShdw>
                </a:effectLst>
                <a:latin typeface="ae_AlMateen" pitchFamily="18" charset="-78"/>
                <a:cs typeface="ae_AlMateen" pitchFamily="18" charset="-78"/>
              </a:rPr>
              <a:t>مصادر العقيدة </a:t>
            </a:r>
          </a:p>
          <a:p>
            <a:pPr>
              <a:buFont typeface="Wingdings" pitchFamily="2" charset="2"/>
              <a:buChar char="v"/>
            </a:pPr>
            <a:r>
              <a:rPr lang="ar-SA" sz="3200" dirty="0" smtClean="0">
                <a:solidFill>
                  <a:srgbClr val="000000"/>
                </a:solidFill>
                <a:effectLst>
                  <a:outerShdw blurRad="50800" dist="38100" dir="18900000" algn="bl" rotWithShape="0">
                    <a:prstClr val="black">
                      <a:alpha val="40000"/>
                    </a:prstClr>
                  </a:outerShdw>
                </a:effectLst>
                <a:latin typeface="ae_AlMateen" pitchFamily="18" charset="-78"/>
                <a:cs typeface="ae_AlMateen" pitchFamily="18" charset="-78"/>
              </a:rPr>
              <a:t> أهمية العقيدة وأثرها</a:t>
            </a:r>
          </a:p>
          <a:p>
            <a:pPr>
              <a:buFont typeface="Wingdings" pitchFamily="2" charset="2"/>
              <a:buChar char="v"/>
            </a:pPr>
            <a:r>
              <a:rPr lang="ar-SA" sz="3200" dirty="0" smtClean="0">
                <a:solidFill>
                  <a:srgbClr val="000000"/>
                </a:solidFill>
                <a:effectLst>
                  <a:outerShdw blurRad="50800" dist="38100" dir="18900000" algn="bl" rotWithShape="0">
                    <a:prstClr val="black">
                      <a:alpha val="40000"/>
                    </a:prstClr>
                  </a:outerShdw>
                </a:effectLst>
                <a:latin typeface="ae_AlMateen" pitchFamily="18" charset="-78"/>
                <a:cs typeface="ae_AlMateen" pitchFamily="18" charset="-78"/>
              </a:rPr>
              <a:t>منهج السلف (الصحابة) في تلقي العقيدة</a:t>
            </a:r>
          </a:p>
          <a:p>
            <a:pPr>
              <a:buFont typeface="Wingdings" pitchFamily="2" charset="2"/>
              <a:buChar char="v"/>
            </a:pPr>
            <a:r>
              <a:rPr lang="ar-SA" sz="3200" dirty="0" smtClean="0">
                <a:solidFill>
                  <a:srgbClr val="000000"/>
                </a:solidFill>
                <a:effectLst>
                  <a:outerShdw blurRad="50800" dist="38100" dir="18900000" algn="bl" rotWithShape="0">
                    <a:prstClr val="black">
                      <a:alpha val="40000"/>
                    </a:prstClr>
                  </a:outerShdw>
                </a:effectLst>
                <a:latin typeface="ae_AlMateen" pitchFamily="18" charset="-78"/>
                <a:cs typeface="ae_AlMateen" pitchFamily="18" charset="-78"/>
              </a:rPr>
              <a:t>الرسالة الخاتمة</a:t>
            </a:r>
            <a:endParaRPr lang="ar-SA" sz="3200" dirty="0">
              <a:solidFill>
                <a:srgbClr val="000000"/>
              </a:solidFill>
              <a:effectLst>
                <a:outerShdw blurRad="50800" dist="38100" dir="18900000" algn="bl" rotWithShape="0">
                  <a:prstClr val="black">
                    <a:alpha val="40000"/>
                  </a:prstClr>
                </a:outerShdw>
              </a:effectLst>
              <a:latin typeface="ae_AlMateen" pitchFamily="18" charset="-78"/>
              <a:cs typeface="ae_AlMateen" pitchFamily="18" charset="-78"/>
            </a:endParaRPr>
          </a:p>
        </p:txBody>
      </p:sp>
      <p:sp>
        <p:nvSpPr>
          <p:cNvPr id="5" name="Date Placeholder 4"/>
          <p:cNvSpPr>
            <a:spLocks noGrp="1"/>
          </p:cNvSpPr>
          <p:nvPr>
            <p:ph type="dt" sz="half" idx="10"/>
          </p:nvPr>
        </p:nvSpPr>
        <p:spPr/>
        <p:txBody>
          <a:bodyPr/>
          <a:lstStyle/>
          <a:p>
            <a:fld id="{89F89855-40A0-4771-8370-A8912E480FA8}" type="datetime1">
              <a:rPr lang="ar-SA" smtClean="0"/>
              <a:pPr/>
              <a:t>07/04/34</a:t>
            </a:fld>
            <a:endParaRPr lang="ar-SA"/>
          </a:p>
        </p:txBody>
      </p:sp>
      <p:sp>
        <p:nvSpPr>
          <p:cNvPr id="6" name="Slide Number Placeholder 5"/>
          <p:cNvSpPr>
            <a:spLocks noGrp="1"/>
          </p:cNvSpPr>
          <p:nvPr>
            <p:ph type="sldNum" sz="quarter" idx="12"/>
          </p:nvPr>
        </p:nvSpPr>
        <p:spPr/>
        <p:txBody>
          <a:bodyPr/>
          <a:lstStyle/>
          <a:p>
            <a:fld id="{60A67C02-D7F9-43BE-8175-33006761DEBF}" type="slidenum">
              <a:rPr lang="ar-SA" smtClean="0"/>
              <a:pPr/>
              <a:t>2</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Tree>
  </p:cSld>
  <p:clrMapOvr>
    <a:masterClrMapping/>
  </p:clrMapOvr>
  <p:transition spd="med">
    <p:pull dir="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graphicFrame>
        <p:nvGraphicFramePr>
          <p:cNvPr id="7" name="Content Placeholder 6"/>
          <p:cNvGraphicFramePr>
            <a:graphicFrameLocks noGrp="1"/>
          </p:cNvGraphicFramePr>
          <p:nvPr>
            <p:ph idx="1"/>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Date Placeholder 8"/>
          <p:cNvSpPr>
            <a:spLocks noGrp="1"/>
          </p:cNvSpPr>
          <p:nvPr>
            <p:ph type="dt" sz="half" idx="10"/>
          </p:nvPr>
        </p:nvSpPr>
        <p:spPr/>
        <p:txBody>
          <a:bodyPr/>
          <a:lstStyle/>
          <a:p>
            <a:pPr>
              <a:defRPr/>
            </a:pPr>
            <a:fld id="{68123256-A6B1-4157-8916-9EB4924F5B48}" type="datetime1">
              <a:rPr lang="ar-SA" smtClean="0">
                <a:solidFill>
                  <a:schemeClr val="tx1"/>
                </a:solidFill>
              </a:rPr>
              <a:pPr>
                <a:defRPr/>
              </a:pPr>
              <a:t>07/04/34</a:t>
            </a:fld>
            <a:endParaRPr lang="en-US" dirty="0"/>
          </a:p>
        </p:txBody>
      </p:sp>
      <p:sp>
        <p:nvSpPr>
          <p:cNvPr id="4" name="Footer Placeholder 3"/>
          <p:cNvSpPr>
            <a:spLocks noGrp="1"/>
          </p:cNvSpPr>
          <p:nvPr>
            <p:ph type="ftr" sz="quarter" idx="11"/>
          </p:nvPr>
        </p:nvSpPr>
        <p:spPr/>
        <p:txBody>
          <a:bodyPr/>
          <a:lstStyle/>
          <a:p>
            <a:pPr>
              <a:defRPr/>
            </a:pPr>
            <a:r>
              <a:rPr lang="ar-SA" smtClean="0">
                <a:solidFill>
                  <a:schemeClr val="tx1"/>
                </a:solidFill>
              </a:rPr>
              <a:t>جامعة الدمام- مقرر العقيدة والأخلاق (د.كمال يوسف).</a:t>
            </a:r>
            <a:endParaRPr lang="en-US" dirty="0">
              <a:solidFill>
                <a:schemeClr val="tx1"/>
              </a:solidFill>
            </a:endParaRPr>
          </a:p>
        </p:txBody>
      </p:sp>
      <p:sp>
        <p:nvSpPr>
          <p:cNvPr id="8" name="Slide Number Placeholder 7"/>
          <p:cNvSpPr>
            <a:spLocks noGrp="1"/>
          </p:cNvSpPr>
          <p:nvPr>
            <p:ph type="sldNum" sz="quarter" idx="12"/>
          </p:nvPr>
        </p:nvSpPr>
        <p:spPr/>
        <p:txBody>
          <a:bodyPr/>
          <a:lstStyle/>
          <a:p>
            <a:fld id="{58388C96-B8F5-493F-9D3E-CC2866F1F9FB}" type="slidenum">
              <a:rPr lang="ar-SA" smtClean="0"/>
              <a:pPr/>
              <a:t>3</a:t>
            </a:fld>
            <a:endParaRPr lang="ar-SA"/>
          </a:p>
        </p:txBody>
      </p:sp>
    </p:spTree>
  </p:cSld>
  <p:clrMapOvr>
    <a:masterClrMapping/>
  </p:clrMapOvr>
  <p:transition spd="med">
    <p:pull dir="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a:r>
              <a:rPr lang="ar-SA"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onotype Koufi" pitchFamily="2" charset="-78"/>
                <a:ea typeface="Monotype Koufi" pitchFamily="2" charset="-78"/>
                <a:cs typeface="Monotype Koufi" pitchFamily="2" charset="-78"/>
              </a:rPr>
              <a:t>  تعريف العقيدة:</a:t>
            </a:r>
            <a:endParaRPr lang="ar-SA"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onotype Koufi" pitchFamily="2" charset="-78"/>
              <a:ea typeface="Monotype Koufi" pitchFamily="2" charset="-78"/>
              <a:cs typeface="Monotype Koufi" pitchFamily="2" charset="-78"/>
            </a:endParaRPr>
          </a:p>
        </p:txBody>
      </p:sp>
      <p:sp>
        <p:nvSpPr>
          <p:cNvPr id="3" name="Content Placeholder 2"/>
          <p:cNvSpPr>
            <a:spLocks noGrp="1"/>
          </p:cNvSpPr>
          <p:nvPr>
            <p:ph idx="1"/>
          </p:nvPr>
        </p:nvSpPr>
        <p:spPr>
          <a:ln>
            <a:solidFill>
              <a:srgbClr val="00B0F0"/>
            </a:solidFill>
          </a:ln>
        </p:spPr>
        <p:txBody>
          <a:bodyPr>
            <a:noAutofit/>
          </a:bodyPr>
          <a:lstStyle/>
          <a:p>
            <a:r>
              <a:rPr lang="ar-SA" sz="3600" dirty="0" smtClean="0">
                <a:solidFill>
                  <a:srgbClr val="FF0000"/>
                </a:solidFill>
                <a:effectLst>
                  <a:outerShdw blurRad="50800" dist="38100" dir="18900000" algn="bl" rotWithShape="0">
                    <a:prstClr val="black">
                      <a:alpha val="40000"/>
                    </a:prstClr>
                  </a:outerShdw>
                </a:effectLst>
                <a:latin typeface="Monotype Koufi" pitchFamily="2" charset="-78"/>
                <a:ea typeface="Monotype Koufi" pitchFamily="2" charset="-78"/>
                <a:cs typeface="Monotype Koufi" pitchFamily="2" charset="-78"/>
              </a:rPr>
              <a:t>التعريف اللغوي:</a:t>
            </a:r>
          </a:p>
          <a:p>
            <a:r>
              <a:rPr lang="ar-SA" sz="3600" dirty="0" smtClean="0">
                <a:latin typeface="Times New Roman" pitchFamily="18" charset="0"/>
                <a:cs typeface="Times New Roman" pitchFamily="18" charset="0"/>
              </a:rPr>
              <a:t>قال ابن فارس في "معجم مقاييس اللغة":</a:t>
            </a:r>
          </a:p>
          <a:p>
            <a:r>
              <a:rPr lang="ar-SA" sz="3600" dirty="0" smtClean="0">
                <a:latin typeface="Times New Roman" pitchFamily="18" charset="0"/>
                <a:cs typeface="Times New Roman" pitchFamily="18" charset="0"/>
              </a:rPr>
              <a:t>"</a:t>
            </a:r>
            <a:r>
              <a:rPr lang="ar-SA" sz="3600" dirty="0" smtClean="0"/>
              <a:t>(عقد) العين والقاف والدال أصلٌ واحدٌ يدلُّ على شَدٍّ وشِدّةِ وُثوق، وإليه ترجعُ فروعُ البابِ كلها</a:t>
            </a:r>
            <a:r>
              <a:rPr lang="ar-SA" sz="3600" dirty="0" smtClean="0">
                <a:latin typeface="Times New Roman" pitchFamily="18" charset="0"/>
                <a:cs typeface="Times New Roman" pitchFamily="18" charset="0"/>
              </a:rPr>
              <a:t>.</a:t>
            </a:r>
            <a:r>
              <a:rPr lang="ar-SA" sz="3600" dirty="0" smtClean="0"/>
              <a:t> من ذلك عَقْد البِناء، والجمع أعقاد وعُقود</a:t>
            </a:r>
            <a:r>
              <a:rPr lang="ar-SA" sz="3600" dirty="0" smtClean="0">
                <a:latin typeface="Times New Roman" pitchFamily="18" charset="0"/>
                <a:cs typeface="Times New Roman" pitchFamily="18" charset="0"/>
              </a:rPr>
              <a:t>...</a:t>
            </a:r>
            <a:r>
              <a:rPr lang="ar-SA" sz="3600" dirty="0" smtClean="0"/>
              <a:t> وعَقَدت الحبلَ أعقِده عَقْداً، وقد انعقد، وتلك هي العُقْدة.</a:t>
            </a:r>
            <a:r>
              <a:rPr lang="ar-SA" sz="3600" dirty="0" smtClean="0">
                <a:latin typeface="Times New Roman" pitchFamily="18" charset="0"/>
                <a:cs typeface="Times New Roman" pitchFamily="18" charset="0"/>
              </a:rPr>
              <a:t>..</a:t>
            </a:r>
            <a:r>
              <a:rPr lang="ar-SA" sz="3600" dirty="0" smtClean="0"/>
              <a:t> وعاقَدته مثل عاهدته، وهو العَقْد والجمع عُقود</a:t>
            </a:r>
            <a:r>
              <a:rPr lang="ar-SA" sz="3600" dirty="0" smtClean="0">
                <a:latin typeface="Times New Roman" pitchFamily="18" charset="0"/>
                <a:cs typeface="Times New Roman" pitchFamily="18" charset="0"/>
              </a:rPr>
              <a:t>،</a:t>
            </a:r>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DCB8CEB-52C5-41E1-BCDE-0445B9251FA9}"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4</a:t>
            </a:fld>
            <a:endParaRPr lang="ar-SA"/>
          </a:p>
        </p:txBody>
      </p:sp>
    </p:spTree>
  </p:cSld>
  <p:clrMapOvr>
    <a:masterClrMapping/>
  </p:clrMapOvr>
  <p:transition spd="med">
    <p:pull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onotype Koufi" pitchFamily="2" charset="-78"/>
                <a:ea typeface="Monotype Koufi" pitchFamily="2" charset="-78"/>
                <a:cs typeface="Monotype Koufi" pitchFamily="2" charset="-78"/>
              </a:rPr>
              <a:t> تابع: تعريف العقيدة:</a:t>
            </a:r>
            <a:endParaRPr lang="ar-SA" sz="3600" dirty="0"/>
          </a:p>
        </p:txBody>
      </p:sp>
      <p:sp>
        <p:nvSpPr>
          <p:cNvPr id="3" name="Content Placeholder 2"/>
          <p:cNvSpPr>
            <a:spLocks noGrp="1"/>
          </p:cNvSpPr>
          <p:nvPr>
            <p:ph idx="1"/>
          </p:nvPr>
        </p:nvSpPr>
        <p:spPr>
          <a:ln>
            <a:solidFill>
              <a:srgbClr val="00B0F0"/>
            </a:solidFill>
          </a:ln>
        </p:spPr>
        <p:txBody>
          <a:bodyPr>
            <a:noAutofit/>
          </a:bodyPr>
          <a:lstStyle/>
          <a:p>
            <a:r>
              <a:rPr lang="ar-SA" sz="3600" dirty="0" smtClean="0">
                <a:latin typeface="Times New Roman" pitchFamily="18" charset="0"/>
                <a:cs typeface="Times New Roman" pitchFamily="18" charset="0"/>
              </a:rPr>
              <a:t> ومنه قول الله تعالى: </a:t>
            </a:r>
            <a:r>
              <a:rPr lang="ar-SA" sz="3600" dirty="0" smtClean="0">
                <a:latin typeface="Al-QuranAlKareem" pitchFamily="2" charset="-78"/>
                <a:cs typeface="Al-QuranAlKareem" pitchFamily="2" charset="-78"/>
              </a:rPr>
              <a:t>{أَوْفُوا بِالْعُقُودِ} </a:t>
            </a:r>
            <a:r>
              <a:rPr lang="ar-SA" sz="1800" dirty="0" smtClean="0">
                <a:latin typeface="Times New Roman" pitchFamily="18" charset="0"/>
                <a:cs typeface="Times New Roman" pitchFamily="18" charset="0"/>
              </a:rPr>
              <a:t>[المائدة: 1] </a:t>
            </a:r>
            <a:r>
              <a:rPr lang="ar-SA" sz="3600" dirty="0" smtClean="0">
                <a:latin typeface="Times New Roman" pitchFamily="18" charset="0"/>
                <a:cs typeface="Times New Roman" pitchFamily="18" charset="0"/>
              </a:rPr>
              <a:t>.والعقد: عقد اليمين، ومنه قوله تعالى: </a:t>
            </a:r>
            <a:r>
              <a:rPr lang="ar-SA" sz="3600" dirty="0" smtClean="0">
                <a:latin typeface="Al-QuranAlKareem" pitchFamily="2" charset="-78"/>
                <a:cs typeface="Al-QuranAlKareem" pitchFamily="2" charset="-78"/>
              </a:rPr>
              <a:t>{وَلَكِنْ يُؤَاخِذُكُمْ بِمَا عَقَّدْتُمُ الْأَيْمَانَ} </a:t>
            </a:r>
            <a:r>
              <a:rPr lang="ar-SA" sz="1600" dirty="0" smtClean="0">
                <a:latin typeface="Times New Roman" pitchFamily="18" charset="0"/>
                <a:cs typeface="Times New Roman" pitchFamily="18" charset="0"/>
              </a:rPr>
              <a:t>[المائدة: 89]</a:t>
            </a:r>
            <a:r>
              <a:rPr lang="ar-SA" sz="3600" dirty="0" smtClean="0">
                <a:latin typeface="Times New Roman" pitchFamily="18" charset="0"/>
                <a:cs typeface="Times New Roman" pitchFamily="18" charset="0"/>
              </a:rPr>
              <a:t> .</a:t>
            </a:r>
          </a:p>
          <a:p>
            <a:r>
              <a:rPr lang="ar-SA" sz="3600" dirty="0" smtClean="0"/>
              <a:t>وعُقْدَة النكاح وكلِّ شيء: وُجوبُه وإبرامُه. والعُقْدة في البيع: إيجابه.</a:t>
            </a:r>
            <a:r>
              <a:rPr lang="ar-SA" sz="3600" dirty="0" smtClean="0">
                <a:latin typeface="Times New Roman" pitchFamily="18" charset="0"/>
                <a:cs typeface="Times New Roman" pitchFamily="18" charset="0"/>
              </a:rPr>
              <a:t>... </a:t>
            </a:r>
            <a:r>
              <a:rPr lang="ar-SA" sz="3600" dirty="0" smtClean="0"/>
              <a:t>وعَقَد قلبَه على كذا فلا يَنزِع عنه. واعتَقَد الشيءُ:صَلُب. واعتَقَد الإخاءُ: ثَبَتَ</a:t>
            </a:r>
            <a:r>
              <a:rPr lang="ar-SA" sz="3600" dirty="0" smtClean="0">
                <a:latin typeface="Times New Roman" pitchFamily="18" charset="0"/>
                <a:cs typeface="Times New Roman" pitchFamily="18" charset="0"/>
              </a:rPr>
              <a:t>... ”.</a:t>
            </a:r>
          </a:p>
        </p:txBody>
      </p:sp>
      <p:sp>
        <p:nvSpPr>
          <p:cNvPr id="4" name="Date Placeholder 3"/>
          <p:cNvSpPr>
            <a:spLocks noGrp="1"/>
          </p:cNvSpPr>
          <p:nvPr>
            <p:ph type="dt" sz="half" idx="10"/>
          </p:nvPr>
        </p:nvSpPr>
        <p:spPr/>
        <p:txBody>
          <a:bodyPr/>
          <a:lstStyle/>
          <a:p>
            <a:fld id="{250EB71C-FE29-44B4-BC2C-2026BBBD2121}" type="datetime1">
              <a:rPr lang="ar-SA" smtClean="0"/>
              <a:pPr/>
              <a:t>07/04/34</a:t>
            </a:fld>
            <a:endParaRPr lang="ar-SA" dirty="0"/>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5</a:t>
            </a:fld>
            <a:endParaRPr lang="ar-SA"/>
          </a:p>
        </p:txBody>
      </p:sp>
    </p:spTree>
  </p:cSld>
  <p:clrMapOvr>
    <a:masterClrMapping/>
  </p:clrMapOvr>
  <p:transition spd="med">
    <p:pull dir="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onotype Koufi" pitchFamily="2" charset="-78"/>
                <a:ea typeface="Monotype Koufi" pitchFamily="2" charset="-78"/>
                <a:cs typeface="Monotype Koufi" pitchFamily="2" charset="-78"/>
              </a:rPr>
              <a:t> تابع: تعريف العقيدة:</a:t>
            </a:r>
            <a:endParaRPr lang="ar-SA" sz="3600" dirty="0"/>
          </a:p>
        </p:txBody>
      </p:sp>
      <p:sp>
        <p:nvSpPr>
          <p:cNvPr id="3" name="Content Placeholder 2"/>
          <p:cNvSpPr>
            <a:spLocks noGrp="1"/>
          </p:cNvSpPr>
          <p:nvPr>
            <p:ph idx="1"/>
          </p:nvPr>
        </p:nvSpPr>
        <p:spPr>
          <a:ln>
            <a:solidFill>
              <a:srgbClr val="00B0F0"/>
            </a:solidFill>
          </a:ln>
        </p:spPr>
        <p:txBody>
          <a:bodyPr>
            <a:normAutofit/>
          </a:bodyPr>
          <a:lstStyle/>
          <a:p>
            <a:r>
              <a:rPr lang="ar-SA" sz="3600" dirty="0" smtClean="0">
                <a:latin typeface="Times New Roman" pitchFamily="18" charset="0"/>
                <a:cs typeface="Times New Roman" pitchFamily="18" charset="0"/>
              </a:rPr>
              <a:t>وقال الراغب الأصفهاني في "المفردات" :</a:t>
            </a:r>
          </a:p>
          <a:p>
            <a:r>
              <a:rPr lang="ar-SA" sz="3600" dirty="0" smtClean="0">
                <a:latin typeface="Times New Roman" pitchFamily="18" charset="0"/>
                <a:cs typeface="Times New Roman" pitchFamily="18" charset="0"/>
              </a:rPr>
              <a:t>"العقد: الجمع بين أطراف الشيء، ويستعمل ذلك في الأجسام الصلبة كعقد الحبل وعقد البناء، ثم يستعار ذلك للمعاني نحو: عقد البيع والعهد وغيرهما، فيقال: عاقدته وعقدته، وتعاقدنا وعقدت يمينه ... ”.</a:t>
            </a:r>
          </a:p>
        </p:txBody>
      </p:sp>
      <p:sp>
        <p:nvSpPr>
          <p:cNvPr id="4" name="Date Placeholder 3"/>
          <p:cNvSpPr>
            <a:spLocks noGrp="1"/>
          </p:cNvSpPr>
          <p:nvPr>
            <p:ph type="dt" sz="half" idx="10"/>
          </p:nvPr>
        </p:nvSpPr>
        <p:spPr/>
        <p:txBody>
          <a:bodyPr/>
          <a:lstStyle/>
          <a:p>
            <a:fld id="{264EA824-B619-455D-A167-C3B26D4AD1E9}"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6</a:t>
            </a:fld>
            <a:endParaRPr lang="ar-SA"/>
          </a:p>
        </p:txBody>
      </p:sp>
    </p:spTree>
  </p:cSld>
  <p:clrMapOvr>
    <a:masterClrMapping/>
  </p:clrMapOvr>
  <p:transition spd="med">
    <p:pull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onotype Koufi" pitchFamily="2" charset="-78"/>
                <a:ea typeface="Monotype Koufi" pitchFamily="2" charset="-78"/>
                <a:cs typeface="Monotype Koufi" pitchFamily="2" charset="-78"/>
              </a:rPr>
              <a:t> تابع: تعريف العقيدة:</a:t>
            </a:r>
            <a:endParaRPr lang="ar-SA" sz="3600" dirty="0"/>
          </a:p>
        </p:txBody>
      </p:sp>
      <p:sp>
        <p:nvSpPr>
          <p:cNvPr id="3" name="Content Placeholder 2"/>
          <p:cNvSpPr>
            <a:spLocks noGrp="1"/>
          </p:cNvSpPr>
          <p:nvPr>
            <p:ph idx="1"/>
          </p:nvPr>
        </p:nvSpPr>
        <p:spPr>
          <a:ln>
            <a:solidFill>
              <a:srgbClr val="00B0F0"/>
            </a:solidFill>
          </a:ln>
        </p:spPr>
        <p:txBody>
          <a:bodyPr>
            <a:normAutofit/>
          </a:bodyPr>
          <a:lstStyle/>
          <a:p>
            <a:r>
              <a:rPr lang="ar-SA" sz="3600" dirty="0" smtClean="0">
                <a:latin typeface="Times New Roman" pitchFamily="18" charset="0"/>
                <a:cs typeface="Times New Roman" pitchFamily="18" charset="0"/>
              </a:rPr>
              <a:t>ومن هنا جاء تعريف العقيدة والاعتقاد، كما في "المعجم الوسيط": حيث قال: "العقيدة: الحكم الذي لا يقبل الشك فيه لدى معتقده، والعقيدة في الدين: ما يقصد به الاعتقاد دون العمل، كعقيدة وجود الله وبعث الرسل، والجمع: عقائد".</a:t>
            </a:r>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AFC18269-AFB4-47B2-B2C5-63AEB991B5E2}"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7</a:t>
            </a:fld>
            <a:endParaRPr lang="ar-SA"/>
          </a:p>
        </p:txBody>
      </p:sp>
    </p:spTree>
  </p:cSld>
  <p:clrMapOvr>
    <a:masterClrMapping/>
  </p:clrMapOvr>
  <p:transition spd="med">
    <p:pull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onotype Koufi" pitchFamily="2" charset="-78"/>
                <a:ea typeface="Monotype Koufi" pitchFamily="2" charset="-78"/>
                <a:cs typeface="Monotype Koufi" pitchFamily="2" charset="-78"/>
              </a:rPr>
              <a:t> تابع: تعريف العقيدة:</a:t>
            </a:r>
            <a:endParaRPr lang="ar-SA" sz="3600" dirty="0"/>
          </a:p>
        </p:txBody>
      </p:sp>
      <p:sp>
        <p:nvSpPr>
          <p:cNvPr id="3" name="Content Placeholder 2"/>
          <p:cNvSpPr>
            <a:spLocks noGrp="1"/>
          </p:cNvSpPr>
          <p:nvPr>
            <p:ph idx="1"/>
          </p:nvPr>
        </p:nvSpPr>
        <p:spPr>
          <a:ln>
            <a:solidFill>
              <a:schemeClr val="accent1"/>
            </a:solidFill>
          </a:ln>
        </p:spPr>
        <p:txBody>
          <a:bodyPr>
            <a:normAutofit/>
          </a:bodyPr>
          <a:lstStyle/>
          <a:p>
            <a:r>
              <a:rPr lang="ar-SA" sz="3600" dirty="0" smtClean="0">
                <a:solidFill>
                  <a:srgbClr val="00B0F0"/>
                </a:solidFill>
                <a:effectLst>
                  <a:outerShdw blurRad="50800" dist="38100" dir="18900000" algn="bl" rotWithShape="0">
                    <a:prstClr val="black">
                      <a:alpha val="40000"/>
                    </a:prstClr>
                  </a:outerShdw>
                </a:effectLst>
                <a:latin typeface="Monotype Koufi" pitchFamily="2" charset="-78"/>
                <a:ea typeface="Monotype Koufi" pitchFamily="2" charset="-78"/>
                <a:cs typeface="Monotype Koufi" pitchFamily="2" charset="-78"/>
              </a:rPr>
              <a:t>المعنى الاصطلاحي الشرعي:</a:t>
            </a:r>
          </a:p>
          <a:p>
            <a:r>
              <a:rPr lang="ar-SA" sz="3600" dirty="0" smtClean="0">
                <a:latin typeface="Times New Roman" pitchFamily="18" charset="0"/>
                <a:cs typeface="Times New Roman" pitchFamily="18" charset="0"/>
              </a:rPr>
              <a:t>ومن هذا المعنى اللغوي أخذ تعريف العقيدة في الاصطلاح الشرعي, فقال الشيخ حسن البنا -رحمه الله- في تعريف العقائد بصيغة الجمع:</a:t>
            </a:r>
          </a:p>
          <a:p>
            <a:r>
              <a:rPr lang="ar-SA" sz="3600" b="1" dirty="0" smtClean="0">
                <a:latin typeface="Times New Roman" pitchFamily="18" charset="0"/>
                <a:cs typeface="Times New Roman" pitchFamily="18" charset="0"/>
              </a:rPr>
              <a:t>"</a:t>
            </a:r>
            <a:r>
              <a:rPr lang="ar-SA" sz="3600" b="1" dirty="0" smtClean="0">
                <a:solidFill>
                  <a:srgbClr val="00B0F0"/>
                </a:solidFill>
                <a:effectLst>
                  <a:outerShdw blurRad="50800" dist="38100" dir="18900000" algn="bl" rotWithShape="0">
                    <a:prstClr val="black">
                      <a:alpha val="40000"/>
                    </a:prstClr>
                  </a:outerShdw>
                </a:effectLst>
                <a:latin typeface="Monotype Koufi" pitchFamily="2" charset="-78"/>
                <a:ea typeface="Monotype Koufi" pitchFamily="2" charset="-78"/>
                <a:cs typeface="Monotype Koufi" pitchFamily="2" charset="-78"/>
              </a:rPr>
              <a:t>العقائد:</a:t>
            </a:r>
            <a:r>
              <a:rPr lang="ar-SA" sz="3600" dirty="0" smtClean="0">
                <a:solidFill>
                  <a:srgbClr val="00B0F0"/>
                </a:solidFill>
                <a:effectLst>
                  <a:outerShdw blurRad="50800" dist="38100" dir="18900000" algn="bl" rotWithShape="0">
                    <a:prstClr val="black">
                      <a:alpha val="40000"/>
                    </a:prstClr>
                  </a:outerShdw>
                </a:effectLst>
                <a:latin typeface="Monotype Koufi" pitchFamily="2" charset="-78"/>
                <a:ea typeface="Monotype Koufi" pitchFamily="2" charset="-78"/>
                <a:cs typeface="Monotype Koufi" pitchFamily="2" charset="-78"/>
              </a:rPr>
              <a:t> </a:t>
            </a:r>
            <a:r>
              <a:rPr lang="ar-SA" sz="3600" dirty="0" smtClean="0">
                <a:latin typeface="Times New Roman" pitchFamily="18" charset="0"/>
                <a:cs typeface="Times New Roman" pitchFamily="18" charset="0"/>
              </a:rPr>
              <a:t>هي الأمور التي يجب أن يصدق بها قلبك، وتطمئن إليها نفسك، وتكون يقينا عندك، لا يمازجه ريب ولا يخالطه شك“.</a:t>
            </a:r>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D9721F7F-E4A8-4554-9B85-3493AF6E3FCE}"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8</a:t>
            </a:fld>
            <a:endParaRPr lang="ar-SA"/>
          </a:p>
        </p:txBody>
      </p:sp>
    </p:spTree>
  </p:cSld>
  <p:clrMapOvr>
    <a:masterClrMapping/>
  </p:clrMapOvr>
  <p:transition spd="med">
    <p:pull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onotype Koufi" pitchFamily="2" charset="-78"/>
                <a:ea typeface="Monotype Koufi" pitchFamily="2" charset="-78"/>
                <a:cs typeface="Monotype Koufi" pitchFamily="2" charset="-78"/>
              </a:rPr>
              <a:t> تابع: تعريف العقيدة:</a:t>
            </a:r>
            <a:endParaRPr lang="ar-SA" sz="3600" dirty="0"/>
          </a:p>
        </p:txBody>
      </p:sp>
      <p:sp>
        <p:nvSpPr>
          <p:cNvPr id="3" name="Content Placeholder 2"/>
          <p:cNvSpPr>
            <a:spLocks noGrp="1"/>
          </p:cNvSpPr>
          <p:nvPr>
            <p:ph idx="1"/>
          </p:nvPr>
        </p:nvSpPr>
        <p:spPr>
          <a:ln>
            <a:solidFill>
              <a:srgbClr val="00B0F0"/>
            </a:solidFill>
          </a:ln>
        </p:spPr>
        <p:txBody>
          <a:bodyPr>
            <a:normAutofit/>
          </a:bodyPr>
          <a:lstStyle/>
          <a:p>
            <a:r>
              <a:rPr lang="ar-SA" sz="3600" dirty="0" smtClean="0">
                <a:latin typeface="Times New Roman" pitchFamily="18" charset="0"/>
                <a:cs typeface="Times New Roman" pitchFamily="18" charset="0"/>
              </a:rPr>
              <a:t>ومن خلال التعريف السابق يتبين أن المعتقد لابد أن يكون:</a:t>
            </a:r>
          </a:p>
          <a:p>
            <a:r>
              <a:rPr lang="ar-SA" sz="3600" dirty="0" smtClean="0">
                <a:latin typeface="Times New Roman" pitchFamily="18" charset="0"/>
                <a:cs typeface="Times New Roman" pitchFamily="18" charset="0"/>
              </a:rPr>
              <a:t>1- جازم.</a:t>
            </a:r>
          </a:p>
          <a:p>
            <a:r>
              <a:rPr lang="ar-SA" sz="3600" dirty="0" smtClean="0">
                <a:latin typeface="Times New Roman" pitchFamily="18" charset="0"/>
                <a:cs typeface="Times New Roman" pitchFamily="18" charset="0"/>
              </a:rPr>
              <a:t>2-يقيني.</a:t>
            </a:r>
          </a:p>
          <a:p>
            <a:r>
              <a:rPr lang="ar-SA" sz="3600" dirty="0" smtClean="0">
                <a:latin typeface="Times New Roman" pitchFamily="18" charset="0"/>
                <a:cs typeface="Times New Roman" pitchFamily="18" charset="0"/>
              </a:rPr>
              <a:t>3-مطابق للواقع.</a:t>
            </a:r>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C74A1CB1-202C-4EF9-B389-0D789DF15577}"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9</a:t>
            </a:fld>
            <a:endParaRPr lang="ar-SA"/>
          </a:p>
        </p:txBody>
      </p:sp>
      <p:sp>
        <p:nvSpPr>
          <p:cNvPr id="8" name="Left Arrow 7"/>
          <p:cNvSpPr/>
          <p:nvPr/>
        </p:nvSpPr>
        <p:spPr>
          <a:xfrm>
            <a:off x="914400" y="5562600"/>
            <a:ext cx="1752600" cy="762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smtClean="0">
                <a:latin typeface="Al-QuranAlKareem"/>
              </a:rPr>
              <a:t>انتهى</a:t>
            </a:r>
            <a:endParaRPr lang="ar-SA" sz="2800" dirty="0">
              <a:latin typeface="Al-QuranAlKareem"/>
            </a:endParaRPr>
          </a:p>
        </p:txBody>
      </p:sp>
    </p:spTree>
  </p:cSld>
  <p:clrMapOvr>
    <a:masterClrMapping/>
  </p:clrMapOvr>
  <p:transition spd="med">
    <p:pull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graphicFrame>
        <p:nvGraphicFramePr>
          <p:cNvPr id="7" name="Content Placeholder 6"/>
          <p:cNvGraphicFramePr>
            <a:graphicFrameLocks noGrp="1"/>
          </p:cNvGraphicFramePr>
          <p:nvPr>
            <p:ph idx="1"/>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Date Placeholder 8"/>
          <p:cNvSpPr>
            <a:spLocks noGrp="1"/>
          </p:cNvSpPr>
          <p:nvPr>
            <p:ph type="dt" sz="half" idx="10"/>
          </p:nvPr>
        </p:nvSpPr>
        <p:spPr/>
        <p:txBody>
          <a:bodyPr/>
          <a:lstStyle/>
          <a:p>
            <a:pPr>
              <a:defRPr/>
            </a:pPr>
            <a:fld id="{05CC8608-F80E-47B8-8605-0FA8F180A479}" type="datetime1">
              <a:rPr lang="ar-SA" smtClean="0">
                <a:solidFill>
                  <a:schemeClr val="tx1"/>
                </a:solidFill>
              </a:rPr>
              <a:pPr>
                <a:defRPr/>
              </a:pPr>
              <a:t>07/04/34</a:t>
            </a:fld>
            <a:endParaRPr lang="en-US" dirty="0"/>
          </a:p>
        </p:txBody>
      </p:sp>
      <p:sp>
        <p:nvSpPr>
          <p:cNvPr id="4" name="Footer Placeholder 3"/>
          <p:cNvSpPr>
            <a:spLocks noGrp="1"/>
          </p:cNvSpPr>
          <p:nvPr>
            <p:ph type="ftr" sz="quarter" idx="11"/>
          </p:nvPr>
        </p:nvSpPr>
        <p:spPr/>
        <p:txBody>
          <a:bodyPr/>
          <a:lstStyle/>
          <a:p>
            <a:pPr>
              <a:defRPr/>
            </a:pPr>
            <a:r>
              <a:rPr lang="ar-SA" smtClean="0">
                <a:solidFill>
                  <a:schemeClr val="tx1"/>
                </a:solidFill>
              </a:rPr>
              <a:t>جامعة الدمام- مقرر العقيدة والأخلاق (د.كمال يوسف).</a:t>
            </a:r>
            <a:endParaRPr lang="en-US" dirty="0">
              <a:solidFill>
                <a:schemeClr val="tx1"/>
              </a:solidFill>
            </a:endParaRPr>
          </a:p>
        </p:txBody>
      </p:sp>
      <p:sp>
        <p:nvSpPr>
          <p:cNvPr id="8" name="Slide Number Placeholder 7"/>
          <p:cNvSpPr>
            <a:spLocks noGrp="1"/>
          </p:cNvSpPr>
          <p:nvPr>
            <p:ph type="sldNum" sz="quarter" idx="12"/>
          </p:nvPr>
        </p:nvSpPr>
        <p:spPr/>
        <p:txBody>
          <a:bodyPr/>
          <a:lstStyle/>
          <a:p>
            <a:fld id="{58388C96-B8F5-493F-9D3E-CC2866F1F9FB}" type="slidenum">
              <a:rPr lang="ar-SA" smtClean="0"/>
              <a:pPr/>
              <a:t>10</a:t>
            </a:fld>
            <a:endParaRPr lang="ar-SA"/>
          </a:p>
        </p:txBody>
      </p:sp>
    </p:spTree>
  </p:cSld>
  <p:clrMapOvr>
    <a:masterClrMapping/>
  </p:clrMapOvr>
  <p:transition spd="med">
    <p:pull dir="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SA" sz="5400" dirty="0" smtClean="0">
                <a:latin typeface="Monotype Koufi" pitchFamily="2" charset="-78"/>
                <a:ea typeface="Monotype Koufi" pitchFamily="2" charset="-78"/>
                <a:cs typeface="Monotype Koufi" pitchFamily="2" charset="-78"/>
              </a:rPr>
              <a:t>أهمية العقيدة وأثرها:</a:t>
            </a:r>
            <a:endParaRPr lang="ar-SA" dirty="0"/>
          </a:p>
        </p:txBody>
      </p:sp>
      <p:sp>
        <p:nvSpPr>
          <p:cNvPr id="3" name="Content Placeholder 2"/>
          <p:cNvSpPr>
            <a:spLocks noGrp="1"/>
          </p:cNvSpPr>
          <p:nvPr>
            <p:ph idx="1"/>
          </p:nvPr>
        </p:nvSpPr>
        <p:spPr>
          <a:ln>
            <a:solidFill>
              <a:srgbClr val="00B0F0"/>
            </a:solidFill>
          </a:ln>
        </p:spPr>
        <p:txBody>
          <a:bodyPr>
            <a:normAutofit/>
          </a:bodyPr>
          <a:lstStyle/>
          <a:p>
            <a:r>
              <a:rPr lang="ar-SA" sz="3600" dirty="0" smtClean="0">
                <a:solidFill>
                  <a:srgbClr val="00B0F0"/>
                </a:solidFill>
                <a:effectLst>
                  <a:outerShdw blurRad="50800" dist="38100" dir="18900000" algn="bl" rotWithShape="0">
                    <a:prstClr val="black">
                      <a:alpha val="40000"/>
                    </a:prstClr>
                  </a:outerShdw>
                </a:effectLst>
                <a:latin typeface="Monotype Koufi" pitchFamily="2" charset="-78"/>
                <a:ea typeface="Monotype Koufi" pitchFamily="2" charset="-78"/>
                <a:cs typeface="Monotype Koufi" pitchFamily="2" charset="-78"/>
              </a:rPr>
              <a:t>أهمية العقيدة وأثرها:</a:t>
            </a:r>
          </a:p>
          <a:p>
            <a:r>
              <a:rPr lang="ar-SA" sz="3600" dirty="0" smtClean="0">
                <a:latin typeface="Times New Roman" pitchFamily="18" charset="0"/>
                <a:cs typeface="Times New Roman" pitchFamily="18" charset="0"/>
              </a:rPr>
              <a:t>أما لماذا كان هذا الاهتمام بجانب العقيدة؟ ولماذا كانت هي الأصل الذي ينبثق عنه النظام؟ ولماذا ربطت بها سائر الأحكام؟ ... فهذا ما يجب أن نقف عنده وقفة نستجلي فيها الإجابة.</a:t>
            </a:r>
          </a:p>
          <a:p>
            <a:r>
              <a:rPr lang="ar-SA" sz="3600" dirty="0" smtClean="0">
                <a:latin typeface="Times New Roman" pitchFamily="18" charset="0"/>
                <a:cs typeface="Times New Roman" pitchFamily="18" charset="0"/>
              </a:rPr>
              <a:t>انحراف البشرية عن دين الله تعالى ومنهجه </a:t>
            </a:r>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7F6C5F6-C220-472D-B398-99990E158318}"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11</a:t>
            </a:fld>
            <a:endParaRPr lang="ar-SA"/>
          </a:p>
        </p:txBody>
      </p:sp>
    </p:spTree>
  </p:cSld>
  <p:clrMapOvr>
    <a:masterClrMapping/>
  </p:clrMapOvr>
  <p:transition spd="med">
    <p:pull dir="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dirty="0" smtClean="0">
                <a:latin typeface="Monotype Koufi" pitchFamily="2" charset="-78"/>
                <a:ea typeface="Monotype Koufi" pitchFamily="2" charset="-78"/>
                <a:cs typeface="Monotype Koufi" pitchFamily="2" charset="-78"/>
              </a:rPr>
              <a:t>تابع: أهمية العقيدة وأثرها:</a:t>
            </a:r>
            <a:endParaRPr lang="ar-SA" sz="3600" dirty="0"/>
          </a:p>
        </p:txBody>
      </p:sp>
      <p:sp>
        <p:nvSpPr>
          <p:cNvPr id="3" name="Content Placeholder 2"/>
          <p:cNvSpPr>
            <a:spLocks noGrp="1"/>
          </p:cNvSpPr>
          <p:nvPr>
            <p:ph idx="1"/>
          </p:nvPr>
        </p:nvSpPr>
        <p:spPr>
          <a:ln>
            <a:solidFill>
              <a:schemeClr val="accent2">
                <a:lumMod val="60000"/>
                <a:lumOff val="40000"/>
              </a:schemeClr>
            </a:solidFill>
          </a:ln>
        </p:spPr>
        <p:txBody>
          <a:bodyPr>
            <a:noAutofit/>
          </a:bodyPr>
          <a:lstStyle/>
          <a:p>
            <a:r>
              <a:rPr lang="ar-SA" sz="3600" dirty="0" smtClean="0">
                <a:latin typeface="Times New Roman" pitchFamily="18" charset="0"/>
                <a:cs typeface="Times New Roman" pitchFamily="18" charset="0"/>
              </a:rPr>
              <a:t>وظل القرآن الكريم في مكة المكرمة يتنزل على رسول الله -صلى الله عليه وسلم- ثلاثة عشر عاما كاملة، يحدثه فيها عن قضية واحدة لا تتغير هي  قضية العقيدة والتوحيد.</a:t>
            </a:r>
          </a:p>
          <a:p>
            <a:r>
              <a:rPr lang="ar-SA" sz="3600" dirty="0" smtClean="0">
                <a:latin typeface="Times New Roman" pitchFamily="18" charset="0"/>
                <a:cs typeface="Times New Roman" pitchFamily="18" charset="0"/>
              </a:rPr>
              <a:t>والعقيدة هي تفسر للإنسان سر وجوده في هذا الكون, وغايته التي يسعى من أجلها، وتفسر له نشأته، وتحدد له مصيره ونهايته</a:t>
            </a:r>
          </a:p>
          <a:p>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48E13781-146E-474E-A20A-C02DA1DCA929}"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12</a:t>
            </a:fld>
            <a:endParaRPr lang="ar-SA"/>
          </a:p>
        </p:txBody>
      </p:sp>
    </p:spTree>
  </p:cSld>
  <p:clrMapOvr>
    <a:masterClrMapping/>
  </p:clrMapOvr>
  <p:transition spd="med">
    <p:pull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dirty="0" smtClean="0">
                <a:latin typeface="Monotype Koufi" pitchFamily="2" charset="-78"/>
                <a:ea typeface="Monotype Koufi" pitchFamily="2" charset="-78"/>
                <a:cs typeface="Monotype Koufi" pitchFamily="2" charset="-78"/>
              </a:rPr>
              <a:t>تابع: أهمية العقيدة وأثرها:</a:t>
            </a:r>
            <a:endParaRPr lang="ar-SA" sz="3600" dirty="0"/>
          </a:p>
        </p:txBody>
      </p:sp>
      <p:sp>
        <p:nvSpPr>
          <p:cNvPr id="3" name="Content Placeholder 2"/>
          <p:cNvSpPr>
            <a:spLocks noGrp="1"/>
          </p:cNvSpPr>
          <p:nvPr>
            <p:ph idx="1"/>
          </p:nvPr>
        </p:nvSpPr>
        <p:spPr>
          <a:ln>
            <a:solidFill>
              <a:srgbClr val="00B0F0"/>
            </a:solidFill>
          </a:ln>
        </p:spPr>
        <p:txBody>
          <a:bodyPr>
            <a:noAutofit/>
          </a:bodyPr>
          <a:lstStyle/>
          <a:p>
            <a:r>
              <a:rPr lang="ar-SA" sz="3600" dirty="0" smtClean="0">
                <a:latin typeface="Times New Roman" pitchFamily="18" charset="0"/>
                <a:cs typeface="Times New Roman" pitchFamily="18" charset="0"/>
              </a:rPr>
              <a:t>وتجيبه على الأسئلة الكبرى : من أنا؟ ومن الذي أوجدني؟ وما الغاية من وجودي؟ وما مصيري بعد هذه الحياة؟ وما علاقتي بهذا الكون؟ وهذه هي الأسئلة التي تشغل بال الإنسان منذ أن أوجده الله تعالى في هذا الكون.</a:t>
            </a:r>
          </a:p>
          <a:p>
            <a:r>
              <a:rPr lang="ar-SA" sz="3600" dirty="0" smtClean="0">
                <a:latin typeface="Times New Roman" pitchFamily="18" charset="0"/>
                <a:cs typeface="Times New Roman" pitchFamily="18" charset="0"/>
              </a:rPr>
              <a:t>والعقيدة هي الأساس، الذي يقوم عليه البناء، وما لم يقم العمل على هذه العقيدة فإنه سيكون هباء منثورا، لا ينفع صاحبه:</a:t>
            </a:r>
            <a:r>
              <a:rPr lang="ar-SA" sz="3600" b="1" dirty="0" smtClean="0">
                <a:latin typeface="Al-QuranAlKareem" pitchFamily="2" charset="-78"/>
                <a:cs typeface="Al-QuranAlKareem" pitchFamily="2" charset="-78"/>
              </a:rPr>
              <a:t>{وَقَدِمْنَا إِلَى مَا عَمِلُوا مِنْ عَمَلٍ فَجَعَلْنَاهُ هَبَاءً مَنْثُورًا} </a:t>
            </a:r>
            <a:r>
              <a:rPr lang="ar-SA" sz="1400" b="1" dirty="0" smtClean="0">
                <a:latin typeface="Al-QuranAlKareem" pitchFamily="2" charset="-78"/>
                <a:cs typeface="Al-QuranAlKareem" pitchFamily="2" charset="-78"/>
              </a:rPr>
              <a:t>[الفرقان: 23] .</a:t>
            </a:r>
            <a:endParaRPr lang="ar-SA" sz="3600" b="1" dirty="0" smtClean="0">
              <a:latin typeface="Al-QuranAlKareem" pitchFamily="2" charset="-78"/>
              <a:cs typeface="Al-QuranAlKareem" pitchFamily="2" charset="-78"/>
            </a:endParaRPr>
          </a:p>
          <a:p>
            <a:endParaRPr lang="ar-SA" sz="3600" dirty="0" smtClean="0">
              <a:latin typeface="Times New Roman" pitchFamily="18" charset="0"/>
              <a:cs typeface="Times New Roman" pitchFamily="18" charset="0"/>
            </a:endParaRPr>
          </a:p>
          <a:p>
            <a:endParaRPr lang="ar-SA" sz="3600" dirty="0" smtClean="0">
              <a:latin typeface="Times New Roman" pitchFamily="18" charset="0"/>
              <a:cs typeface="Times New Roman" pitchFamily="18" charset="0"/>
            </a:endParaRPr>
          </a:p>
          <a:p>
            <a:endParaRPr lang="ar-SA" sz="3600" dirty="0" smtClean="0">
              <a:latin typeface="Times New Roman" pitchFamily="18" charset="0"/>
              <a:cs typeface="Times New Roman" pitchFamily="18" charset="0"/>
            </a:endParaRPr>
          </a:p>
          <a:p>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6C5844ED-54FF-43CB-B1F6-4D981217BA9C}"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13</a:t>
            </a:fld>
            <a:endParaRPr lang="ar-SA"/>
          </a:p>
        </p:txBody>
      </p:sp>
    </p:spTree>
  </p:cSld>
  <p:clrMapOvr>
    <a:masterClrMapping/>
  </p:clrMapOvr>
  <p:transition spd="med">
    <p:pull dir="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dirty="0" smtClean="0">
                <a:latin typeface="Monotype Koufi" pitchFamily="2" charset="-78"/>
                <a:ea typeface="Monotype Koufi" pitchFamily="2" charset="-78"/>
                <a:cs typeface="Monotype Koufi" pitchFamily="2" charset="-78"/>
              </a:rPr>
              <a:t>تابع: أهمية العقيدة وأثرها:</a:t>
            </a:r>
            <a:endParaRPr lang="ar-SA" sz="3600" dirty="0"/>
          </a:p>
        </p:txBody>
      </p:sp>
      <p:sp>
        <p:nvSpPr>
          <p:cNvPr id="3" name="Content Placeholder 2"/>
          <p:cNvSpPr>
            <a:spLocks noGrp="1"/>
          </p:cNvSpPr>
          <p:nvPr>
            <p:ph idx="1"/>
          </p:nvPr>
        </p:nvSpPr>
        <p:spPr>
          <a:ln>
            <a:solidFill>
              <a:srgbClr val="00B0F0"/>
            </a:solidFill>
          </a:ln>
        </p:spPr>
        <p:txBody>
          <a:bodyPr>
            <a:noAutofit/>
          </a:bodyPr>
          <a:lstStyle/>
          <a:p>
            <a:r>
              <a:rPr lang="ar-SA" sz="3600" dirty="0" smtClean="0">
                <a:latin typeface="Times New Roman" pitchFamily="18" charset="0"/>
                <a:cs typeface="Times New Roman" pitchFamily="18" charset="0"/>
              </a:rPr>
              <a:t>والعقيدة هي الأصل الذي تنبثق منه كل التشريعات التي تغطي كل مجالات الحياة ؛ وكما أن الشجرة الضخمة الباسقة، المتشابكة الأغصان لا بد لها من أن تضرب بجذورها في التربة على أعماق بعيدة، وفي مساحات واسعة تناسب ضخامتها وامتدادها في الهواء.. فكذلك هذا الدين".لابد أن يتأسس على عقيدة راسخة </a:t>
            </a:r>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EB1B7A28-74E8-4E93-B7AF-4B600D54782C}"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14</a:t>
            </a:fld>
            <a:endParaRPr lang="ar-SA"/>
          </a:p>
        </p:txBody>
      </p:sp>
    </p:spTree>
  </p:cSld>
  <p:clrMapOvr>
    <a:masterClrMapping/>
  </p:clrMapOvr>
  <p:transition spd="med">
    <p:pull dir="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dirty="0" smtClean="0">
                <a:latin typeface="Monotype Koufi" pitchFamily="2" charset="-78"/>
                <a:ea typeface="Monotype Koufi" pitchFamily="2" charset="-78"/>
                <a:cs typeface="Monotype Koufi" pitchFamily="2" charset="-78"/>
              </a:rPr>
              <a:t>تابع: أهمية العقيدة وأثرها:</a:t>
            </a:r>
            <a:endParaRPr lang="ar-SA" sz="3600" dirty="0"/>
          </a:p>
        </p:txBody>
      </p:sp>
      <p:pic>
        <p:nvPicPr>
          <p:cNvPr id="10" name="Content Placeholder 9" descr="Acer_monspessulanum.jpg"/>
          <p:cNvPicPr>
            <a:picLocks noGrp="1" noChangeAspect="1"/>
          </p:cNvPicPr>
          <p:nvPr>
            <p:ph idx="1"/>
          </p:nvPr>
        </p:nvPicPr>
        <p:blipFill>
          <a:blip r:embed="rId3"/>
          <a:stretch>
            <a:fillRect/>
          </a:stretch>
        </p:blipFill>
        <p:spPr>
          <a:xfrm>
            <a:off x="1905000" y="762001"/>
            <a:ext cx="4572000" cy="5562600"/>
          </a:xfrm>
        </p:spPr>
      </p:pic>
      <p:sp>
        <p:nvSpPr>
          <p:cNvPr id="4" name="Date Placeholder 3"/>
          <p:cNvSpPr>
            <a:spLocks noGrp="1"/>
          </p:cNvSpPr>
          <p:nvPr>
            <p:ph type="dt" sz="half" idx="10"/>
          </p:nvPr>
        </p:nvSpPr>
        <p:spPr/>
        <p:txBody>
          <a:bodyPr/>
          <a:lstStyle/>
          <a:p>
            <a:fld id="{6C218B81-9424-444F-8ED5-23C3E70AAC66}" type="datetime1">
              <a:rPr lang="ar-SA" smtClean="0"/>
              <a:pPr/>
              <a:t>07/04/34</a:t>
            </a:fld>
            <a:endParaRPr lang="ar-SA"/>
          </a:p>
        </p:txBody>
      </p:sp>
      <p:sp>
        <p:nvSpPr>
          <p:cNvPr id="9" name="Footer Placeholder 8"/>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15</a:t>
            </a:fld>
            <a:endParaRPr lang="ar-SA"/>
          </a:p>
        </p:txBody>
      </p:sp>
      <p:sp>
        <p:nvSpPr>
          <p:cNvPr id="14" name="Oval Callout 13"/>
          <p:cNvSpPr/>
          <p:nvPr/>
        </p:nvSpPr>
        <p:spPr>
          <a:xfrm>
            <a:off x="7010400" y="4953000"/>
            <a:ext cx="1752600" cy="1219200"/>
          </a:xfrm>
          <a:prstGeom prst="wedgeEllipseCallout">
            <a:avLst>
              <a:gd name="adj1" fmla="val -218691"/>
              <a:gd name="adj2" fmla="val 7327"/>
            </a:avLst>
          </a:prstGeom>
        </p:spPr>
        <p:style>
          <a:lnRef idx="3">
            <a:schemeClr val="lt1"/>
          </a:lnRef>
          <a:fillRef idx="1">
            <a:schemeClr val="dk1"/>
          </a:fillRef>
          <a:effectRef idx="1">
            <a:schemeClr val="dk1"/>
          </a:effectRef>
          <a:fontRef idx="minor">
            <a:schemeClr val="lt1"/>
          </a:fontRef>
        </p:style>
        <p:txBody>
          <a:bodyPr rtlCol="1" anchor="ctr"/>
          <a:lstStyle/>
          <a:p>
            <a:pPr algn="ctr"/>
            <a:r>
              <a:rPr lang="ar-SA" dirty="0" smtClean="0">
                <a:latin typeface="Monotype Koufi" pitchFamily="2" charset="-78"/>
                <a:ea typeface="Monotype Koufi" pitchFamily="2" charset="-78"/>
                <a:cs typeface="Monotype Koufi" pitchFamily="2" charset="-78"/>
              </a:rPr>
              <a:t>العقيدة الإسلامية</a:t>
            </a:r>
            <a:endParaRPr lang="ar-SA" dirty="0">
              <a:latin typeface="Monotype Koufi" pitchFamily="2" charset="-78"/>
              <a:ea typeface="Monotype Koufi" pitchFamily="2" charset="-78"/>
              <a:cs typeface="Monotype Koufi" pitchFamily="2" charset="-78"/>
            </a:endParaRPr>
          </a:p>
        </p:txBody>
      </p:sp>
      <p:sp>
        <p:nvSpPr>
          <p:cNvPr id="17" name="Oval Callout 16"/>
          <p:cNvSpPr/>
          <p:nvPr/>
        </p:nvSpPr>
        <p:spPr>
          <a:xfrm>
            <a:off x="7162800" y="2362200"/>
            <a:ext cx="1524000" cy="1219200"/>
          </a:xfrm>
          <a:prstGeom prst="wedgeEllipseCallout">
            <a:avLst>
              <a:gd name="adj1" fmla="val -168387"/>
              <a:gd name="adj2" fmla="val 6399"/>
            </a:avLst>
          </a:prstGeom>
        </p:spPr>
        <p:style>
          <a:lnRef idx="3">
            <a:schemeClr val="lt1"/>
          </a:lnRef>
          <a:fillRef idx="1">
            <a:schemeClr val="dk1"/>
          </a:fillRef>
          <a:effectRef idx="1">
            <a:schemeClr val="dk1"/>
          </a:effectRef>
          <a:fontRef idx="minor">
            <a:schemeClr val="lt1"/>
          </a:fontRef>
        </p:style>
        <p:txBody>
          <a:bodyPr rtlCol="1" anchor="ctr"/>
          <a:lstStyle/>
          <a:p>
            <a:pPr algn="ctr"/>
            <a:r>
              <a:rPr lang="ar-SA" sz="1600" dirty="0" smtClean="0">
                <a:latin typeface="Monotype Koufi" pitchFamily="2" charset="-78"/>
                <a:ea typeface="Monotype Koufi" pitchFamily="2" charset="-78"/>
                <a:cs typeface="Monotype Koufi" pitchFamily="2" charset="-78"/>
              </a:rPr>
              <a:t>التشريعات الإسلامية</a:t>
            </a:r>
            <a:endParaRPr lang="ar-SA" sz="1600" dirty="0">
              <a:latin typeface="Monotype Koufi" pitchFamily="2" charset="-78"/>
              <a:ea typeface="Monotype Koufi" pitchFamily="2" charset="-78"/>
              <a:cs typeface="Monotype Koufi" pitchFamily="2" charset="-78"/>
            </a:endParaRPr>
          </a:p>
        </p:txBody>
      </p:sp>
    </p:spTree>
  </p:cSld>
  <p:clrMapOvr>
    <a:masterClrMapping/>
  </p:clrMapOvr>
  <p:transition spd="med">
    <p:pull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dirty="0" smtClean="0">
                <a:latin typeface="Monotype Koufi" pitchFamily="2" charset="-78"/>
                <a:ea typeface="Monotype Koufi" pitchFamily="2" charset="-78"/>
                <a:cs typeface="Monotype Koufi" pitchFamily="2" charset="-78"/>
              </a:rPr>
              <a:t>تابع: أهمية العقيدة وأثرها:</a:t>
            </a:r>
            <a:endParaRPr lang="ar-SA" sz="3600" dirty="0"/>
          </a:p>
        </p:txBody>
      </p:sp>
      <p:sp>
        <p:nvSpPr>
          <p:cNvPr id="3" name="Content Placeholder 2"/>
          <p:cNvSpPr>
            <a:spLocks noGrp="1"/>
          </p:cNvSpPr>
          <p:nvPr>
            <p:ph idx="1"/>
          </p:nvPr>
        </p:nvSpPr>
        <p:spPr>
          <a:ln>
            <a:solidFill>
              <a:srgbClr val="00B0F0"/>
            </a:solidFill>
          </a:ln>
        </p:spPr>
        <p:txBody>
          <a:bodyPr>
            <a:noAutofit/>
          </a:bodyPr>
          <a:lstStyle/>
          <a:p>
            <a:r>
              <a:rPr lang="ar-SA" sz="3600" dirty="0" smtClean="0">
                <a:latin typeface="Times New Roman" pitchFamily="18" charset="0"/>
                <a:cs typeface="Times New Roman" pitchFamily="18" charset="0"/>
              </a:rPr>
              <a:t>و استقرار العقيدة في النفوس يتبعه الاستسلام والانقياد لله تعالى والرضا بحكمه ومن الأمثلة الكثيرة الرائعة، التي تدل على هذه الحقيقة، ما حدث عند نزول النهي عن الخمر، في مجلس شرب،وكيف أن الصحابة عندما سمعوا قول الله تعالى: </a:t>
            </a:r>
            <a:r>
              <a:rPr lang="ar-SA" sz="3600" b="1" dirty="0" smtClean="0">
                <a:latin typeface="Al-QuranAlKareem" pitchFamily="2" charset="-78"/>
                <a:cs typeface="Al-QuranAlKareem" pitchFamily="2" charset="-78"/>
              </a:rPr>
              <a:t>{يَا أَيُّهَا الَّذِينَ آمَنُوا إِنَّمَا الْخَمْرُ وَالْمَيْسِرُ وَالْأَنْصَابُ وَالْأَزْلامُ رِجْسٌ مِنْ عَمَلِ الشَّيْطَانِ فَاجْتَنِبُوهُ لَعَلَّكُمْ تُفْلِحُونَ، إِنَّمَا يُرِيدُ الشَّيْطَانُ أَنْ يُوقِعَ بَيْنَكُمُ الْعَدَاوَةَ وَالْبَغْضَاءَ فِي الْخَمْرِ وَالْمَيْسِرِ وَيَصُدَّكُمْ عَنْ ذِكْرِ اللَّهِ</a:t>
            </a:r>
            <a:endParaRPr lang="ar-SA" sz="3600" dirty="0" smtClean="0">
              <a:latin typeface="Times New Roman" pitchFamily="18" charset="0"/>
              <a:cs typeface="Times New Roman" pitchFamily="18" charset="0"/>
            </a:endParaRPr>
          </a:p>
          <a:p>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254BC628-1EB1-4E7E-BFE9-0A510E6F6E36}"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16</a:t>
            </a:fld>
            <a:endParaRPr lang="ar-SA"/>
          </a:p>
        </p:txBody>
      </p:sp>
    </p:spTree>
  </p:cSld>
  <p:clrMapOvr>
    <a:masterClrMapping/>
  </p:clrMapOvr>
  <p:transition spd="med">
    <p:pull dir="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dirty="0" smtClean="0">
                <a:latin typeface="Monotype Koufi" pitchFamily="2" charset="-78"/>
                <a:ea typeface="Monotype Koufi" pitchFamily="2" charset="-78"/>
                <a:cs typeface="Monotype Koufi" pitchFamily="2" charset="-78"/>
              </a:rPr>
              <a:t>تابع: أهمية العقيدة وأثرها:</a:t>
            </a:r>
            <a:endParaRPr lang="ar-SA" sz="3600" dirty="0"/>
          </a:p>
        </p:txBody>
      </p:sp>
      <p:sp>
        <p:nvSpPr>
          <p:cNvPr id="3" name="Content Placeholder 2"/>
          <p:cNvSpPr>
            <a:spLocks noGrp="1"/>
          </p:cNvSpPr>
          <p:nvPr>
            <p:ph idx="1"/>
          </p:nvPr>
        </p:nvSpPr>
        <p:spPr>
          <a:ln>
            <a:solidFill>
              <a:srgbClr val="00B0F0"/>
            </a:solidFill>
          </a:ln>
        </p:spPr>
        <p:txBody>
          <a:bodyPr>
            <a:normAutofit/>
          </a:bodyPr>
          <a:lstStyle/>
          <a:p>
            <a:pPr>
              <a:buNone/>
            </a:pPr>
            <a:r>
              <a:rPr lang="ar-SA" sz="3600" dirty="0" smtClean="0">
                <a:latin typeface="Times New Roman" pitchFamily="18" charset="0"/>
                <a:cs typeface="Times New Roman" pitchFamily="18" charset="0"/>
              </a:rPr>
              <a:t> </a:t>
            </a:r>
            <a:r>
              <a:rPr lang="ar-SA" sz="3600" b="1" dirty="0" smtClean="0">
                <a:latin typeface="Al-QuranAlKareem" pitchFamily="2" charset="-78"/>
                <a:cs typeface="Al-QuranAlKareem" pitchFamily="2" charset="-78"/>
              </a:rPr>
              <a:t>وَعَنِ الصَّلاةِ فَهَلْ أَنْتُمْ مُنْتَهُونَ} </a:t>
            </a:r>
            <a:r>
              <a:rPr lang="ar-SA" sz="1600" dirty="0" smtClean="0">
                <a:latin typeface="Times New Roman" pitchFamily="18" charset="0"/>
                <a:cs typeface="Times New Roman" pitchFamily="18" charset="0"/>
              </a:rPr>
              <a:t>[المائدة: 90، 91] </a:t>
            </a:r>
            <a:r>
              <a:rPr lang="ar-SA" sz="3600" dirty="0" smtClean="0">
                <a:latin typeface="Times New Roman" pitchFamily="18" charset="0"/>
                <a:cs typeface="Times New Roman" pitchFamily="18" charset="0"/>
              </a:rPr>
              <a:t>. ما كان منهم إلا أن قالوا: انتهينا يا ربنا! انتهينا يا ربنا!.</a:t>
            </a:r>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23895FD1-73C3-406C-95AD-E82E4AEEAE01}"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17</a:t>
            </a:fld>
            <a:endParaRPr lang="ar-SA"/>
          </a:p>
        </p:txBody>
      </p:sp>
    </p:spTree>
  </p:cSld>
  <p:clrMapOvr>
    <a:masterClrMapping/>
  </p:clrMapOvr>
  <p:transition spd="med">
    <p:pull dir="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graphicFrame>
        <p:nvGraphicFramePr>
          <p:cNvPr id="7" name="Content Placeholder 6"/>
          <p:cNvGraphicFramePr>
            <a:graphicFrameLocks noGrp="1"/>
          </p:cNvGraphicFramePr>
          <p:nvPr>
            <p:ph idx="1"/>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Date Placeholder 8"/>
          <p:cNvSpPr>
            <a:spLocks noGrp="1"/>
          </p:cNvSpPr>
          <p:nvPr>
            <p:ph type="dt" sz="half" idx="10"/>
          </p:nvPr>
        </p:nvSpPr>
        <p:spPr/>
        <p:txBody>
          <a:bodyPr/>
          <a:lstStyle/>
          <a:p>
            <a:pPr>
              <a:defRPr/>
            </a:pPr>
            <a:fld id="{2C0B973D-900A-4743-B903-439F8798BFC8}" type="datetime1">
              <a:rPr lang="ar-SA" smtClean="0">
                <a:solidFill>
                  <a:schemeClr val="tx1"/>
                </a:solidFill>
              </a:rPr>
              <a:pPr>
                <a:defRPr/>
              </a:pPr>
              <a:t>07/04/34</a:t>
            </a:fld>
            <a:endParaRPr lang="en-US" dirty="0"/>
          </a:p>
        </p:txBody>
      </p:sp>
      <p:sp>
        <p:nvSpPr>
          <p:cNvPr id="4" name="Footer Placeholder 3"/>
          <p:cNvSpPr>
            <a:spLocks noGrp="1"/>
          </p:cNvSpPr>
          <p:nvPr>
            <p:ph type="ftr" sz="quarter" idx="11"/>
          </p:nvPr>
        </p:nvSpPr>
        <p:spPr/>
        <p:txBody>
          <a:bodyPr/>
          <a:lstStyle/>
          <a:p>
            <a:pPr>
              <a:defRPr/>
            </a:pPr>
            <a:r>
              <a:rPr lang="ar-SA" smtClean="0">
                <a:solidFill>
                  <a:schemeClr val="tx1"/>
                </a:solidFill>
              </a:rPr>
              <a:t>جامعة الدمام- مقرر العقيدة والأخلاق (د.كمال يوسف).</a:t>
            </a:r>
            <a:endParaRPr lang="en-US" dirty="0">
              <a:solidFill>
                <a:schemeClr val="tx1"/>
              </a:solidFill>
            </a:endParaRPr>
          </a:p>
        </p:txBody>
      </p:sp>
      <p:sp>
        <p:nvSpPr>
          <p:cNvPr id="8" name="Slide Number Placeholder 7"/>
          <p:cNvSpPr>
            <a:spLocks noGrp="1"/>
          </p:cNvSpPr>
          <p:nvPr>
            <p:ph type="sldNum" sz="quarter" idx="12"/>
          </p:nvPr>
        </p:nvSpPr>
        <p:spPr/>
        <p:txBody>
          <a:bodyPr/>
          <a:lstStyle/>
          <a:p>
            <a:fld id="{58388C96-B8F5-493F-9D3E-CC2866F1F9FB}" type="slidenum">
              <a:rPr lang="ar-SA" smtClean="0"/>
              <a:pPr/>
              <a:t>18</a:t>
            </a:fld>
            <a:endParaRPr lang="ar-SA"/>
          </a:p>
        </p:txBody>
      </p:sp>
    </p:spTree>
  </p:cSld>
  <p:clrMapOvr>
    <a:masterClrMapping/>
  </p:clrMapOvr>
  <p:transition spd="med">
    <p:pull dir="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onotype Koufi" pitchFamily="2" charset="-78"/>
                <a:ea typeface="Monotype Koufi" pitchFamily="2" charset="-78"/>
                <a:cs typeface="Monotype Koufi" pitchFamily="2" charset="-78"/>
              </a:rPr>
              <a:t>مصادر العقيدة:</a:t>
            </a:r>
            <a:endPar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onotype Koufi" pitchFamily="2" charset="-78"/>
              <a:ea typeface="Monotype Koufi" pitchFamily="2" charset="-78"/>
              <a:cs typeface="Monotype Koufi" pitchFamily="2" charset="-78"/>
            </a:endParaRPr>
          </a:p>
        </p:txBody>
      </p:sp>
      <p:sp>
        <p:nvSpPr>
          <p:cNvPr id="3" name="Content Placeholder 2"/>
          <p:cNvSpPr>
            <a:spLocks noGrp="1"/>
          </p:cNvSpPr>
          <p:nvPr>
            <p:ph idx="1"/>
          </p:nvPr>
        </p:nvSpPr>
        <p:spPr>
          <a:ln>
            <a:solidFill>
              <a:srgbClr val="00B0F0"/>
            </a:solidFill>
          </a:ln>
        </p:spPr>
        <p:txBody>
          <a:bodyPr>
            <a:noAutofit/>
          </a:bodyPr>
          <a:lstStyle/>
          <a:p>
            <a:r>
              <a:rPr lang="ar-SA" sz="3600" dirty="0" smtClean="0">
                <a:solidFill>
                  <a:srgbClr val="00B0F0"/>
                </a:solidFill>
                <a:effectLst>
                  <a:outerShdw blurRad="50800" dist="38100" dir="18900000" algn="bl" rotWithShape="0">
                    <a:prstClr val="black">
                      <a:alpha val="40000"/>
                    </a:prstClr>
                  </a:outerShdw>
                </a:effectLst>
                <a:latin typeface="Monotype Koufi" pitchFamily="2" charset="-78"/>
                <a:ea typeface="Monotype Koufi" pitchFamily="2" charset="-78"/>
                <a:cs typeface="Monotype Koufi" pitchFamily="2" charset="-78"/>
              </a:rPr>
              <a:t>وسائل تلقي المعرفة:</a:t>
            </a:r>
            <a:r>
              <a:rPr lang="ar-SA" sz="3600" dirty="0" smtClean="0">
                <a:solidFill>
                  <a:srgbClr val="00B0F0"/>
                </a:solidFill>
                <a:effectLst>
                  <a:outerShdw blurRad="50800" dist="38100" dir="18900000" algn="bl" rotWithShape="0">
                    <a:prstClr val="black">
                      <a:alpha val="40000"/>
                    </a:prstClr>
                  </a:outerShdw>
                </a:effectLst>
                <a:latin typeface="Times New Roman" pitchFamily="18" charset="0"/>
                <a:cs typeface="Times New Roman" pitchFamily="18" charset="0"/>
              </a:rPr>
              <a:t> </a:t>
            </a:r>
            <a:r>
              <a:rPr lang="ar-SA" sz="3600" dirty="0" smtClean="0">
                <a:latin typeface="Times New Roman" pitchFamily="18" charset="0"/>
                <a:cs typeface="Times New Roman" pitchFamily="18" charset="0"/>
              </a:rPr>
              <a:t>يتعرف الإنسان على الموجودات من حوله بطرق وأسباب؛ قد تكون من داخل نفس الإنسان</a:t>
            </a:r>
          </a:p>
          <a:p>
            <a:r>
              <a:rPr lang="ar-SA" sz="3600" dirty="0" smtClean="0">
                <a:latin typeface="Times New Roman" pitchFamily="18" charset="0"/>
                <a:cs typeface="Times New Roman" pitchFamily="18" charset="0"/>
              </a:rPr>
              <a:t>الحواس الظاهرة </a:t>
            </a:r>
            <a:r>
              <a:rPr lang="ar-SA" sz="3600" dirty="0" err="1" smtClean="0">
                <a:latin typeface="Times New Roman" pitchFamily="18" charset="0"/>
                <a:cs typeface="Times New Roman" pitchFamily="18" charset="0"/>
              </a:rPr>
              <a:t>والباطنة</a:t>
            </a:r>
            <a:endParaRPr lang="ar-SA" sz="3600" dirty="0" smtClean="0">
              <a:latin typeface="Times New Roman" pitchFamily="18" charset="0"/>
              <a:cs typeface="Times New Roman" pitchFamily="18" charset="0"/>
            </a:endParaRPr>
          </a:p>
          <a:p>
            <a:r>
              <a:rPr lang="ar-SA" sz="3600" dirty="0" smtClean="0">
                <a:latin typeface="Times New Roman" pitchFamily="18" charset="0"/>
                <a:cs typeface="Times New Roman" pitchFamily="18" charset="0"/>
              </a:rPr>
              <a:t>والنظر العقلي المتدبر</a:t>
            </a:r>
          </a:p>
          <a:p>
            <a:r>
              <a:rPr lang="ar-SA" sz="3600" dirty="0" smtClean="0">
                <a:latin typeface="Times New Roman" pitchFamily="18" charset="0"/>
                <a:cs typeface="Times New Roman" pitchFamily="18" charset="0"/>
              </a:rPr>
              <a:t>وقد تكون من خارجها</a:t>
            </a:r>
          </a:p>
          <a:p>
            <a:r>
              <a:rPr lang="ar-SA" sz="3600" dirty="0" smtClean="0">
                <a:latin typeface="Times New Roman" pitchFamily="18" charset="0"/>
                <a:cs typeface="Times New Roman" pitchFamily="18" charset="0"/>
              </a:rPr>
              <a:t>وهي الخبر الصادق .</a:t>
            </a:r>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81CA97E7-0746-4853-A99C-EC9CD007AFD3}" type="datetime1">
              <a:rPr lang="ar-SA" smtClean="0"/>
              <a:pPr/>
              <a:t>07/04/34</a:t>
            </a:fld>
            <a:endParaRPr lang="ar-SA" dirty="0"/>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dirty="0"/>
          </a:p>
        </p:txBody>
      </p:sp>
      <p:sp>
        <p:nvSpPr>
          <p:cNvPr id="5" name="Slide Number Placeholder 4"/>
          <p:cNvSpPr>
            <a:spLocks noGrp="1"/>
          </p:cNvSpPr>
          <p:nvPr>
            <p:ph type="sldNum" sz="quarter" idx="12"/>
          </p:nvPr>
        </p:nvSpPr>
        <p:spPr/>
        <p:txBody>
          <a:bodyPr/>
          <a:lstStyle/>
          <a:p>
            <a:fld id="{7AFA14C8-C19C-4BF9-ACBE-071DCD435973}" type="slidenum">
              <a:rPr lang="ar-SA" smtClean="0"/>
              <a:pPr/>
              <a:t>19</a:t>
            </a:fld>
            <a:endParaRPr lang="ar-SA" dirty="0"/>
          </a:p>
        </p:txBody>
      </p:sp>
    </p:spTree>
  </p:cSld>
  <p:clrMapOvr>
    <a:masterClrMapping/>
  </p:clrMapOvr>
  <p:transition spd="med">
    <p:pull dir="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dirty="0" smtClean="0">
                <a:latin typeface="Monotype Koufi" pitchFamily="2" charset="-78"/>
                <a:ea typeface="Monotype Koufi" pitchFamily="2" charset="-78"/>
                <a:cs typeface="Monotype Koufi" pitchFamily="2" charset="-78"/>
              </a:rPr>
              <a:t>تابع: مصادر العقيدة:</a:t>
            </a:r>
            <a:endParaRPr lang="ar-SA" sz="3600" dirty="0"/>
          </a:p>
        </p:txBody>
      </p:sp>
      <p:graphicFrame>
        <p:nvGraphicFramePr>
          <p:cNvPr id="6" name="Content Placeholder 5"/>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904BD72E-C857-4824-904A-7D36FEA5E103}" type="datetime1">
              <a:rPr lang="ar-SA" smtClean="0"/>
              <a:pPr/>
              <a:t>07/04/34</a:t>
            </a:fld>
            <a:endParaRPr lang="ar-SA"/>
          </a:p>
        </p:txBody>
      </p:sp>
      <p:sp>
        <p:nvSpPr>
          <p:cNvPr id="8" name="Footer Placeholder 7"/>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20</a:t>
            </a:fld>
            <a:endParaRPr lang="ar-SA"/>
          </a:p>
        </p:txBody>
      </p:sp>
    </p:spTree>
  </p:cSld>
  <p:clrMapOvr>
    <a:masterClrMapping/>
  </p:clrMapOvr>
  <p:transition spd="med">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1+#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dirty="0" smtClean="0">
                <a:latin typeface="Monotype Koufi" pitchFamily="2" charset="-78"/>
                <a:ea typeface="Monotype Koufi" pitchFamily="2" charset="-78"/>
                <a:cs typeface="Monotype Koufi" pitchFamily="2" charset="-78"/>
              </a:rPr>
              <a:t>تابع: مصادر العقيدة:</a:t>
            </a:r>
            <a:endParaRPr lang="ar-SA" sz="3600" dirty="0"/>
          </a:p>
        </p:txBody>
      </p:sp>
      <p:sp>
        <p:nvSpPr>
          <p:cNvPr id="3" name="Content Placeholder 2"/>
          <p:cNvSpPr>
            <a:spLocks noGrp="1"/>
          </p:cNvSpPr>
          <p:nvPr>
            <p:ph idx="1"/>
          </p:nvPr>
        </p:nvSpPr>
        <p:spPr>
          <a:ln>
            <a:solidFill>
              <a:srgbClr val="00B0F0"/>
            </a:solidFill>
          </a:ln>
        </p:spPr>
        <p:txBody>
          <a:bodyPr>
            <a:normAutofit/>
          </a:bodyPr>
          <a:lstStyle/>
          <a:p>
            <a:r>
              <a:rPr lang="ar-SA" sz="3600" dirty="0" smtClean="0">
                <a:latin typeface="Times New Roman" pitchFamily="18" charset="0"/>
                <a:cs typeface="Times New Roman" pitchFamily="18" charset="0"/>
              </a:rPr>
              <a:t>وإذا كانت الحواس هي وسيلتنا للتعرف على عالم الشهادة أو الطبيعة "الآفاق والأنفس"، وكذلك العقل وسيلة ثانية، فإن كلا منهما لا يستطيع أن يعمل في مجال عالم الغيب ولذلك فإن المصدر الذي نستقي منه العقيدة, ينبغي أن يكون مصدراً صحيحا ثابتاً موثوقاً وذلك هو الوحي "القرآن والسنة" </a:t>
            </a:r>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DDEACE60-E13C-405E-9009-B57AAB305F8B}"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21</a:t>
            </a:fld>
            <a:endParaRPr lang="ar-SA"/>
          </a:p>
        </p:txBody>
      </p:sp>
    </p:spTree>
  </p:cSld>
  <p:clrMapOvr>
    <a:masterClrMapping/>
  </p:clrMapOvr>
  <p:transition spd="med">
    <p:pull dir="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dirty="0" smtClean="0">
                <a:latin typeface="Monotype Koufi" pitchFamily="2" charset="-78"/>
                <a:ea typeface="Monotype Koufi" pitchFamily="2" charset="-78"/>
                <a:cs typeface="Monotype Koufi" pitchFamily="2" charset="-78"/>
              </a:rPr>
              <a:t>تابع: مصادر العقيدة:</a:t>
            </a:r>
            <a:endParaRPr lang="ar-SA" sz="3600" dirty="0"/>
          </a:p>
        </p:txBody>
      </p:sp>
      <p:graphicFrame>
        <p:nvGraphicFramePr>
          <p:cNvPr id="7" name="Content Placeholder 6"/>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CF087875-E840-4FB7-8BDD-F18C18149292}" type="datetime1">
              <a:rPr lang="ar-SA" smtClean="0"/>
              <a:pPr/>
              <a:t>07/04/34</a:t>
            </a:fld>
            <a:endParaRPr lang="ar-SA"/>
          </a:p>
        </p:txBody>
      </p:sp>
      <p:sp>
        <p:nvSpPr>
          <p:cNvPr id="5" name="Footer Placeholder 4"/>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6" name="Slide Number Placeholder 5"/>
          <p:cNvSpPr>
            <a:spLocks noGrp="1"/>
          </p:cNvSpPr>
          <p:nvPr>
            <p:ph type="sldNum" sz="quarter" idx="12"/>
          </p:nvPr>
        </p:nvSpPr>
        <p:spPr/>
        <p:txBody>
          <a:bodyPr/>
          <a:lstStyle/>
          <a:p>
            <a:fld id="{7AFA14C8-C19C-4BF9-ACBE-071DCD435973}" type="slidenum">
              <a:rPr lang="ar-SA" smtClean="0"/>
              <a:pPr/>
              <a:t>22</a:t>
            </a:fld>
            <a:endParaRPr lang="ar-SA"/>
          </a:p>
        </p:txBody>
      </p:sp>
    </p:spTree>
  </p:cSld>
  <p:clrMapOvr>
    <a:masterClrMapping/>
  </p:clrMapOvr>
  <p:transition spd="med">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out)">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dirty="0" smtClean="0">
                <a:latin typeface="Monotype Koufi" pitchFamily="2" charset="-78"/>
                <a:ea typeface="Monotype Koufi" pitchFamily="2" charset="-78"/>
                <a:cs typeface="Monotype Koufi" pitchFamily="2" charset="-78"/>
              </a:rPr>
              <a:t>تابع: مصادر العقيدة:</a:t>
            </a:r>
            <a:endParaRPr lang="ar-SA" sz="3600" dirty="0"/>
          </a:p>
        </p:txBody>
      </p:sp>
      <p:sp>
        <p:nvSpPr>
          <p:cNvPr id="3" name="Content Placeholder 2"/>
          <p:cNvSpPr>
            <a:spLocks noGrp="1"/>
          </p:cNvSpPr>
          <p:nvPr>
            <p:ph idx="1"/>
          </p:nvPr>
        </p:nvSpPr>
        <p:spPr>
          <a:ln>
            <a:solidFill>
              <a:srgbClr val="00B0F0"/>
            </a:solidFill>
          </a:ln>
        </p:spPr>
        <p:txBody>
          <a:bodyPr>
            <a:noAutofit/>
          </a:bodyPr>
          <a:lstStyle/>
          <a:p>
            <a:r>
              <a:rPr lang="ar-SA" sz="3600" dirty="0" smtClean="0">
                <a:solidFill>
                  <a:srgbClr val="00B0F0"/>
                </a:solidFill>
                <a:effectLst>
                  <a:outerShdw blurRad="50800" dist="38100" dir="18900000" algn="bl" rotWithShape="0">
                    <a:prstClr val="black">
                      <a:alpha val="40000"/>
                    </a:prstClr>
                  </a:outerShdw>
                </a:effectLst>
                <a:latin typeface="Monotype Koufi" pitchFamily="2" charset="-78"/>
                <a:ea typeface="Monotype Koufi" pitchFamily="2" charset="-78"/>
                <a:cs typeface="Monotype Koufi" pitchFamily="2" charset="-78"/>
              </a:rPr>
              <a:t>المصدر الأول : القرآن الكريم:</a:t>
            </a:r>
          </a:p>
          <a:p>
            <a:r>
              <a:rPr lang="ar-SA" sz="3600" dirty="0" smtClean="0">
                <a:latin typeface="Times New Roman" pitchFamily="18" charset="0"/>
                <a:cs typeface="Times New Roman" pitchFamily="18" charset="0"/>
              </a:rPr>
              <a:t> وقد أوفى القرآن الكريم على الغاية في بيان العقيدة وتصحيحها في النفوس، على أتم وجه وأكمله، وبخاصة في السور المكية، إجمالا وتفصيلا. وكان أول ما أُنزل وحيا على رسول الله، هو سورة العلق</a:t>
            </a:r>
            <a:r>
              <a:rPr lang="ar-SA" sz="3600" b="1" dirty="0" smtClean="0">
                <a:latin typeface="Al-QuranAlKareem" pitchFamily="2" charset="-78"/>
                <a:cs typeface="Al-QuranAlKareem" pitchFamily="2" charset="-78"/>
              </a:rPr>
              <a:t>:{اقْرَأْ بِاسْمِ رَبِّكَ الَّذِي خَلَقَ، خَلَقَ الْإِنْسَانَ مِنْ عَلَق} </a:t>
            </a:r>
            <a:r>
              <a:rPr lang="ar-SA" sz="3600" dirty="0" smtClean="0">
                <a:latin typeface="Times New Roman" pitchFamily="18" charset="0"/>
                <a:cs typeface="Times New Roman" pitchFamily="18" charset="0"/>
              </a:rPr>
              <a:t>وهي تتضمن أصول الدين والعقيدة من الأدلة العقلية</a:t>
            </a:r>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8CDDC988-A104-4D08-8A26-B4C3E4AD1442}"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23</a:t>
            </a:fld>
            <a:endParaRPr lang="ar-SA"/>
          </a:p>
        </p:txBody>
      </p:sp>
    </p:spTree>
  </p:cSld>
  <p:clrMapOvr>
    <a:masterClrMapping/>
  </p:clrMapOvr>
  <p:transition spd="med">
    <p:pull dir="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dirty="0" smtClean="0">
                <a:latin typeface="Monotype Koufi" pitchFamily="2" charset="-78"/>
                <a:ea typeface="Monotype Koufi" pitchFamily="2" charset="-78"/>
                <a:cs typeface="Monotype Koufi" pitchFamily="2" charset="-78"/>
              </a:rPr>
              <a:t>تابع: مصادر العقيدة:</a:t>
            </a:r>
            <a:endParaRPr lang="ar-SA" sz="3600" dirty="0"/>
          </a:p>
        </p:txBody>
      </p:sp>
      <p:sp>
        <p:nvSpPr>
          <p:cNvPr id="3" name="Content Placeholder 2"/>
          <p:cNvSpPr>
            <a:spLocks noGrp="1"/>
          </p:cNvSpPr>
          <p:nvPr>
            <p:ph idx="1"/>
          </p:nvPr>
        </p:nvSpPr>
        <p:spPr>
          <a:ln>
            <a:solidFill>
              <a:srgbClr val="00B0F0"/>
            </a:solidFill>
          </a:ln>
        </p:spPr>
        <p:txBody>
          <a:bodyPr>
            <a:noAutofit/>
          </a:bodyPr>
          <a:lstStyle/>
          <a:p>
            <a:pPr>
              <a:buNone/>
            </a:pPr>
            <a:r>
              <a:rPr lang="ar-SA" sz="3600" dirty="0" smtClean="0">
                <a:latin typeface="Times New Roman" pitchFamily="18" charset="0"/>
                <a:cs typeface="Times New Roman" pitchFamily="18" charset="0"/>
              </a:rPr>
              <a:t>     والفطرية والشرعية على وجود الله تعالى وتوحيده وصدق الرسول صلى الله عليه وسلم، وإثبات البعث. وفي سائر سور القرآن الكريم، نجد السورة الواحدة تجمع أركان العقيدة بأصول عامة تبين أركان الإيمان -وأعظمها الإيمان بالله تعالى- وما يتفرع عن هذه الأركان وينضم إليها، أو يكون من مقتضياتها ومستلزماتها، وتضع -كذلك- الإجابة الصحيحة</a:t>
            </a:r>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41CE6A61-4A1A-49E4-BE0F-3F2B07887BA2}"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24</a:t>
            </a:fld>
            <a:endParaRPr lang="ar-SA"/>
          </a:p>
        </p:txBody>
      </p:sp>
    </p:spTree>
  </p:cSld>
  <p:clrMapOvr>
    <a:masterClrMapping/>
  </p:clrMapOvr>
  <p:transition spd="med">
    <p:pull dir="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dirty="0" smtClean="0">
                <a:latin typeface="Monotype Koufi" pitchFamily="2" charset="-78"/>
                <a:ea typeface="Monotype Koufi" pitchFamily="2" charset="-78"/>
                <a:cs typeface="Monotype Koufi" pitchFamily="2" charset="-78"/>
              </a:rPr>
              <a:t>تابع: مصادر العقيدة:</a:t>
            </a:r>
            <a:endParaRPr lang="ar-SA" sz="3600" dirty="0"/>
          </a:p>
        </p:txBody>
      </p:sp>
      <p:sp>
        <p:nvSpPr>
          <p:cNvPr id="3" name="Content Placeholder 2"/>
          <p:cNvSpPr>
            <a:spLocks noGrp="1"/>
          </p:cNvSpPr>
          <p:nvPr>
            <p:ph idx="1"/>
          </p:nvPr>
        </p:nvSpPr>
        <p:spPr>
          <a:ln>
            <a:solidFill>
              <a:srgbClr val="00B0F0"/>
            </a:solidFill>
          </a:ln>
        </p:spPr>
        <p:txBody>
          <a:bodyPr>
            <a:normAutofit/>
          </a:bodyPr>
          <a:lstStyle/>
          <a:p>
            <a:pPr>
              <a:buNone/>
            </a:pPr>
            <a:r>
              <a:rPr lang="ar-SA" sz="3600" dirty="0" smtClean="0">
                <a:latin typeface="Times New Roman" pitchFamily="18" charset="0"/>
                <a:cs typeface="Times New Roman" pitchFamily="18" charset="0"/>
              </a:rPr>
              <a:t>           الحاسمة على الأسئلة التي تفسر للإنسان أصل وجوده ونشأته، وغايته التي يسعى إليها، والمصير الذي ينتهي إليه بعد رحلته في هذه الحياة، وتحدد علاقته بالله تعالى وبالكون وبالحياة والأحياء من حوله.</a:t>
            </a:r>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38E3585D-C463-453A-B442-BDCFCEFD7769}"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25</a:t>
            </a:fld>
            <a:endParaRPr lang="ar-SA"/>
          </a:p>
        </p:txBody>
      </p:sp>
    </p:spTree>
  </p:cSld>
  <p:clrMapOvr>
    <a:masterClrMapping/>
  </p:clrMapOvr>
  <p:transition spd="med">
    <p:pull dir="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dirty="0" smtClean="0">
                <a:latin typeface="Monotype Koufi" pitchFamily="2" charset="-78"/>
                <a:ea typeface="Monotype Koufi" pitchFamily="2" charset="-78"/>
                <a:cs typeface="Monotype Koufi" pitchFamily="2" charset="-78"/>
              </a:rPr>
              <a:t>تابع: مصادر العقيدة:</a:t>
            </a:r>
            <a:endParaRPr lang="ar-SA" sz="3600" dirty="0"/>
          </a:p>
        </p:txBody>
      </p:sp>
      <p:sp>
        <p:nvSpPr>
          <p:cNvPr id="3" name="Content Placeholder 2"/>
          <p:cNvSpPr>
            <a:spLocks noGrp="1"/>
          </p:cNvSpPr>
          <p:nvPr>
            <p:ph idx="1"/>
          </p:nvPr>
        </p:nvSpPr>
        <p:spPr>
          <a:ln>
            <a:solidFill>
              <a:srgbClr val="00B0F0"/>
            </a:solidFill>
          </a:ln>
        </p:spPr>
        <p:txBody>
          <a:bodyPr>
            <a:noAutofit/>
          </a:bodyPr>
          <a:lstStyle/>
          <a:p>
            <a:r>
              <a:rPr lang="ar-SA" sz="3600" dirty="0" smtClean="0">
                <a:solidFill>
                  <a:srgbClr val="00B0F0"/>
                </a:solidFill>
                <a:effectLst>
                  <a:outerShdw blurRad="50800" dist="38100" dir="18900000" algn="bl" rotWithShape="0">
                    <a:prstClr val="black">
                      <a:alpha val="40000"/>
                    </a:prstClr>
                  </a:outerShdw>
                </a:effectLst>
                <a:latin typeface="Monotype Koufi" pitchFamily="2" charset="-78"/>
                <a:ea typeface="Monotype Koufi" pitchFamily="2" charset="-78"/>
                <a:cs typeface="Monotype Koufi" pitchFamily="2" charset="-78"/>
              </a:rPr>
              <a:t>المصدر الثاني: السنة النبوية:</a:t>
            </a:r>
          </a:p>
          <a:p>
            <a:r>
              <a:rPr lang="ar-SA" sz="3600" dirty="0" smtClean="0">
                <a:latin typeface="Times New Roman" pitchFamily="18" charset="0"/>
                <a:cs typeface="Times New Roman" pitchFamily="18" charset="0"/>
              </a:rPr>
              <a:t>السنة النبوية مثل القرآن في ذلك؛ لأنها وحي من الله تعالى قال:</a:t>
            </a:r>
            <a:r>
              <a:rPr lang="ar-SA" sz="3600" b="1" dirty="0" smtClean="0">
                <a:latin typeface="Times New Roman" pitchFamily="18" charset="0"/>
                <a:cs typeface="Times New Roman" pitchFamily="18" charset="0"/>
              </a:rPr>
              <a:t> </a:t>
            </a:r>
            <a:r>
              <a:rPr lang="ar-SA" sz="3600" b="1" dirty="0" smtClean="0">
                <a:latin typeface="Al-QuranAlKareem" pitchFamily="2" charset="-78"/>
                <a:cs typeface="Al-QuranAlKareem" pitchFamily="2" charset="-78"/>
              </a:rPr>
              <a:t>{وَمَا يَنْطِقُ عَنِ الْهَوَى، إِنْ هُوَ إِلَّا وَحْيٌ يُوحَى}</a:t>
            </a:r>
            <a:r>
              <a:rPr lang="ar-SA" sz="1800" b="1" dirty="0" smtClean="0">
                <a:latin typeface="Al-QuranAlKareem" pitchFamily="2" charset="-78"/>
                <a:cs typeface="Al-QuranAlKareem" pitchFamily="2" charset="-78"/>
              </a:rPr>
              <a:t> </a:t>
            </a:r>
            <a:r>
              <a:rPr lang="ar-SA" sz="1800" dirty="0" smtClean="0">
                <a:latin typeface="Times New Roman" pitchFamily="18" charset="0"/>
                <a:cs typeface="Times New Roman" pitchFamily="18" charset="0"/>
              </a:rPr>
              <a:t>[النجم: 3، 4] .</a:t>
            </a:r>
          </a:p>
          <a:p>
            <a:r>
              <a:rPr lang="ar-SA" sz="3600" dirty="0" smtClean="0">
                <a:latin typeface="Times New Roman" pitchFamily="18" charset="0"/>
                <a:cs typeface="Times New Roman" pitchFamily="18" charset="0"/>
              </a:rPr>
              <a:t>وقد بين الرسول -صلى الله عليه وسلم- أصول الدين والعقيدة أحسن بيان، ودل الناس وهداهم إلى الأدلة العقلية والبراهين اليقينية التي </a:t>
            </a:r>
            <a:r>
              <a:rPr lang="ar-SA" sz="3600" dirty="0" err="1" smtClean="0">
                <a:latin typeface="Times New Roman" pitchFamily="18" charset="0"/>
                <a:cs typeface="Times New Roman" pitchFamily="18" charset="0"/>
              </a:rPr>
              <a:t>بها</a:t>
            </a:r>
            <a:r>
              <a:rPr lang="ar-SA" sz="3600" dirty="0" smtClean="0">
                <a:latin typeface="Times New Roman" pitchFamily="18" charset="0"/>
                <a:cs typeface="Times New Roman" pitchFamily="18" charset="0"/>
              </a:rPr>
              <a:t> يعلمون المطالب الإلهية. </a:t>
            </a:r>
          </a:p>
          <a:p>
            <a:endParaRPr lang="ar-SA" sz="3600" dirty="0" smtClean="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2E73C484-4768-42E9-80C5-BE8578904B3D}"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26</a:t>
            </a:fld>
            <a:endParaRPr lang="ar-SA"/>
          </a:p>
        </p:txBody>
      </p:sp>
    </p:spTree>
  </p:cSld>
  <p:clrMapOvr>
    <a:masterClrMapping/>
  </p:clrMapOvr>
  <p:transition spd="med">
    <p:pull dir="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dirty="0" smtClean="0">
                <a:latin typeface="Monotype Koufi" pitchFamily="2" charset="-78"/>
                <a:ea typeface="Monotype Koufi" pitchFamily="2" charset="-78"/>
                <a:cs typeface="Monotype Koufi" pitchFamily="2" charset="-78"/>
              </a:rPr>
              <a:t>تابع: مصادر العقيدة:</a:t>
            </a:r>
            <a:endParaRPr lang="ar-SA" sz="3600" dirty="0"/>
          </a:p>
        </p:txBody>
      </p:sp>
      <p:sp>
        <p:nvSpPr>
          <p:cNvPr id="3" name="Content Placeholder 2"/>
          <p:cNvSpPr>
            <a:spLocks noGrp="1"/>
          </p:cNvSpPr>
          <p:nvPr>
            <p:ph idx="1"/>
          </p:nvPr>
        </p:nvSpPr>
        <p:spPr>
          <a:ln>
            <a:solidFill>
              <a:srgbClr val="00B0F0"/>
            </a:solidFill>
          </a:ln>
        </p:spPr>
        <p:txBody>
          <a:bodyPr>
            <a:noAutofit/>
          </a:bodyPr>
          <a:lstStyle/>
          <a:p>
            <a:r>
              <a:rPr lang="ar-SA" sz="3600" dirty="0" smtClean="0">
                <a:latin typeface="Times New Roman" pitchFamily="18" charset="0"/>
                <a:cs typeface="Times New Roman" pitchFamily="18" charset="0"/>
              </a:rPr>
              <a:t> والسنة هي الأحاديث الصحيحة الثابتة عن النبي صلى الله عليه وسلم ، ويندرج فيها الأحاديث الحسنة أما الأحاديث الضعيفة فلا يُستشهد </a:t>
            </a:r>
            <a:r>
              <a:rPr lang="ar-SA" sz="3600" dirty="0" err="1" smtClean="0">
                <a:latin typeface="Times New Roman" pitchFamily="18" charset="0"/>
                <a:cs typeface="Times New Roman" pitchFamily="18" charset="0"/>
              </a:rPr>
              <a:t>بها</a:t>
            </a:r>
            <a:r>
              <a:rPr lang="ar-SA" sz="3600" dirty="0" smtClean="0">
                <a:latin typeface="Times New Roman" pitchFamily="18" charset="0"/>
                <a:cs typeface="Times New Roman" pitchFamily="18" charset="0"/>
              </a:rPr>
              <a:t> ولا تُبنى عليها العقيدة.</a:t>
            </a:r>
          </a:p>
          <a:p>
            <a:endParaRPr lang="ar-SA" sz="3600" dirty="0" smtClean="0">
              <a:latin typeface="Times New Roman" pitchFamily="18" charset="0"/>
              <a:cs typeface="Times New Roman" pitchFamily="18" charset="0"/>
            </a:endParaRPr>
          </a:p>
          <a:p>
            <a:endParaRPr lang="ar-SA" sz="3600" dirty="0" smtClean="0">
              <a:latin typeface="Times New Roman" pitchFamily="18" charset="0"/>
              <a:cs typeface="Times New Roman" pitchFamily="18" charset="0"/>
            </a:endParaRPr>
          </a:p>
          <a:p>
            <a:pPr>
              <a:buNone/>
            </a:pPr>
            <a:r>
              <a:rPr lang="ar-SA" sz="3600" dirty="0" smtClean="0">
                <a:latin typeface="Times New Roman" pitchFamily="18" charset="0"/>
                <a:cs typeface="Times New Roman" pitchFamily="18" charset="0"/>
              </a:rPr>
              <a:t>                                                         </a:t>
            </a:r>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047A3CD1-A64E-4A87-AD2C-CF06FF6ED20C}"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27</a:t>
            </a:fld>
            <a:endParaRPr lang="ar-SA"/>
          </a:p>
        </p:txBody>
      </p:sp>
      <p:sp>
        <p:nvSpPr>
          <p:cNvPr id="8" name="Left Arrow 7"/>
          <p:cNvSpPr/>
          <p:nvPr/>
        </p:nvSpPr>
        <p:spPr>
          <a:xfrm>
            <a:off x="609600" y="5791200"/>
            <a:ext cx="1295400" cy="304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a:t>
            </a:r>
            <a:r>
              <a:rPr lang="ar-SA" dirty="0" smtClean="0">
                <a:cs typeface="Simplified Arabic"/>
              </a:rPr>
              <a:t>ﻫ</a:t>
            </a:r>
            <a:endParaRPr lang="ar-SA" dirty="0"/>
          </a:p>
        </p:txBody>
      </p:sp>
    </p:spTree>
  </p:cSld>
  <p:clrMapOvr>
    <a:masterClrMapping/>
  </p:clrMapOvr>
  <p:transition spd="med">
    <p:pull dir="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graphicFrame>
        <p:nvGraphicFramePr>
          <p:cNvPr id="7" name="Content Placeholder 6"/>
          <p:cNvGraphicFramePr>
            <a:graphicFrameLocks noGrp="1"/>
          </p:cNvGraphicFramePr>
          <p:nvPr>
            <p:ph idx="1"/>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Date Placeholder 8"/>
          <p:cNvSpPr>
            <a:spLocks noGrp="1"/>
          </p:cNvSpPr>
          <p:nvPr>
            <p:ph type="dt" sz="half" idx="10"/>
          </p:nvPr>
        </p:nvSpPr>
        <p:spPr/>
        <p:txBody>
          <a:bodyPr/>
          <a:lstStyle/>
          <a:p>
            <a:pPr>
              <a:defRPr/>
            </a:pPr>
            <a:fld id="{20810DFE-F40C-47FD-B8C0-DE1D08A76013}" type="datetime1">
              <a:rPr lang="ar-SA" smtClean="0">
                <a:solidFill>
                  <a:schemeClr val="tx1"/>
                </a:solidFill>
              </a:rPr>
              <a:pPr>
                <a:defRPr/>
              </a:pPr>
              <a:t>07/04/34</a:t>
            </a:fld>
            <a:endParaRPr lang="en-US" dirty="0"/>
          </a:p>
        </p:txBody>
      </p:sp>
      <p:sp>
        <p:nvSpPr>
          <p:cNvPr id="4" name="Footer Placeholder 3"/>
          <p:cNvSpPr>
            <a:spLocks noGrp="1"/>
          </p:cNvSpPr>
          <p:nvPr>
            <p:ph type="ftr" sz="quarter" idx="11"/>
          </p:nvPr>
        </p:nvSpPr>
        <p:spPr/>
        <p:txBody>
          <a:bodyPr/>
          <a:lstStyle/>
          <a:p>
            <a:pPr>
              <a:defRPr/>
            </a:pPr>
            <a:r>
              <a:rPr lang="ar-SA" smtClean="0">
                <a:solidFill>
                  <a:schemeClr val="tx1"/>
                </a:solidFill>
              </a:rPr>
              <a:t>جامعة الدمام- مقرر العقيدة والأخلاق (د.كمال يوسف).</a:t>
            </a:r>
            <a:endParaRPr lang="en-US" dirty="0">
              <a:solidFill>
                <a:schemeClr val="tx1"/>
              </a:solidFill>
            </a:endParaRPr>
          </a:p>
        </p:txBody>
      </p:sp>
      <p:sp>
        <p:nvSpPr>
          <p:cNvPr id="8" name="Slide Number Placeholder 7"/>
          <p:cNvSpPr>
            <a:spLocks noGrp="1"/>
          </p:cNvSpPr>
          <p:nvPr>
            <p:ph type="sldNum" sz="quarter" idx="12"/>
          </p:nvPr>
        </p:nvSpPr>
        <p:spPr/>
        <p:txBody>
          <a:bodyPr/>
          <a:lstStyle/>
          <a:p>
            <a:fld id="{58388C96-B8F5-493F-9D3E-CC2866F1F9FB}" type="slidenum">
              <a:rPr lang="ar-SA" smtClean="0"/>
              <a:pPr/>
              <a:t>28</a:t>
            </a:fld>
            <a:endParaRPr lang="ar-SA"/>
          </a:p>
        </p:txBody>
      </p:sp>
    </p:spTree>
  </p:cSld>
  <p:clrMapOvr>
    <a:masterClrMapping/>
  </p:clrMapOvr>
  <p:transition spd="med">
    <p:pull dir="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a:r>
              <a:rPr lang="ar-SA"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onotype Koufi" pitchFamily="2" charset="-78"/>
                <a:ea typeface="Monotype Koufi" pitchFamily="2" charset="-78"/>
                <a:cs typeface="Monotype Koufi" pitchFamily="2" charset="-78"/>
              </a:rPr>
              <a:t>       منهج الصحابة في تلقي العقيدة:</a:t>
            </a:r>
            <a:endParaRPr lang="ar-SA"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onotype Koufi" pitchFamily="2" charset="-78"/>
              <a:ea typeface="Monotype Koufi" pitchFamily="2" charset="-78"/>
              <a:cs typeface="Monotype Koufi" pitchFamily="2" charset="-78"/>
            </a:endParaRPr>
          </a:p>
        </p:txBody>
      </p:sp>
      <p:sp>
        <p:nvSpPr>
          <p:cNvPr id="3" name="Content Placeholder 2"/>
          <p:cNvSpPr>
            <a:spLocks noGrp="1"/>
          </p:cNvSpPr>
          <p:nvPr>
            <p:ph idx="1"/>
          </p:nvPr>
        </p:nvSpPr>
        <p:spPr>
          <a:ln>
            <a:solidFill>
              <a:srgbClr val="00B0F0"/>
            </a:solidFill>
          </a:ln>
        </p:spPr>
        <p:txBody>
          <a:bodyPr>
            <a:noAutofit/>
          </a:bodyPr>
          <a:lstStyle/>
          <a:p>
            <a:r>
              <a:rPr lang="ar-SA" sz="3600" dirty="0" smtClean="0">
                <a:latin typeface="Times New Roman" pitchFamily="18" charset="0"/>
                <a:cs typeface="Times New Roman" pitchFamily="18" charset="0"/>
              </a:rPr>
              <a:t>لم يكن الجيل الأول من الصحابة -رضوان الله عليهم- بحاجة إلى تدوين العلوم في العقيدة والشريعة وغيرهما فقد كانوا يتلقون من النبي -</a:t>
            </a:r>
            <a:r>
              <a:rPr lang="ar-SA" sz="3200" dirty="0" smtClean="0">
                <a:latin typeface="Times New Roman" pitchFamily="18" charset="0"/>
                <a:cs typeface="Times New Roman" pitchFamily="18" charset="0"/>
              </a:rPr>
              <a:t>صلى الله عليه وسلم- </a:t>
            </a:r>
            <a:r>
              <a:rPr lang="ar-SA" sz="3600" dirty="0" smtClean="0">
                <a:latin typeface="Times New Roman" pitchFamily="18" charset="0"/>
                <a:cs typeface="Times New Roman" pitchFamily="18" charset="0"/>
              </a:rPr>
              <a:t>مباشرة والقرآن الكريم يتنزل عليه حسب الحاجات والوقائع.</a:t>
            </a:r>
          </a:p>
          <a:p>
            <a:pPr>
              <a:buNone/>
            </a:pPr>
            <a:r>
              <a:rPr lang="ar-SA" sz="3600" dirty="0" smtClean="0">
                <a:latin typeface="Times New Roman" pitchFamily="18" charset="0"/>
                <a:cs typeface="Times New Roman" pitchFamily="18" charset="0"/>
              </a:rPr>
              <a:t> </a:t>
            </a:r>
            <a:r>
              <a:rPr lang="ar-SA" sz="3600" b="1" dirty="0" smtClean="0">
                <a:latin typeface="Times New Roman" pitchFamily="18" charset="0"/>
                <a:cs typeface="Times New Roman" pitchFamily="18" charset="0"/>
              </a:rPr>
              <a:t>وكان الجيل الأول على عقيدة نقية صافية:</a:t>
            </a:r>
          </a:p>
          <a:p>
            <a:r>
              <a:rPr lang="ar-SA" sz="3600" dirty="0" smtClean="0">
                <a:latin typeface="Times New Roman" pitchFamily="18" charset="0"/>
                <a:cs typeface="Times New Roman" pitchFamily="18" charset="0"/>
              </a:rPr>
              <a:t>1- ببركة صحبة النبي -صلى الله عليه وسلم. </a:t>
            </a:r>
          </a:p>
          <a:p>
            <a:r>
              <a:rPr lang="ar-SA" sz="3600" dirty="0" smtClean="0">
                <a:latin typeface="Times New Roman" pitchFamily="18" charset="0"/>
                <a:cs typeface="Times New Roman" pitchFamily="18" charset="0"/>
              </a:rPr>
              <a:t>2- وقرب العهد بزمانه.</a:t>
            </a:r>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25FA1851-B283-4386-858A-4A2444D5B0F1}"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29</a:t>
            </a:fld>
            <a:endParaRPr lang="ar-SA"/>
          </a:p>
        </p:txBody>
      </p:sp>
    </p:spTree>
  </p:cSld>
  <p:clrMapOvr>
    <a:masterClrMapping/>
  </p:clrMapOvr>
  <p:transition spd="med">
    <p:pull dir="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dirty="0" smtClean="0">
                <a:latin typeface="Monotype Koufi" pitchFamily="2" charset="-78"/>
                <a:ea typeface="Monotype Koufi" pitchFamily="2" charset="-78"/>
                <a:cs typeface="Monotype Koufi" pitchFamily="2" charset="-78"/>
              </a:rPr>
              <a:t>تابع: منهج الصحابةفي تلقي العقيدة:</a:t>
            </a:r>
            <a:endParaRPr lang="ar-SA" sz="3600" dirty="0"/>
          </a:p>
        </p:txBody>
      </p:sp>
      <p:sp>
        <p:nvSpPr>
          <p:cNvPr id="3" name="Content Placeholder 2"/>
          <p:cNvSpPr>
            <a:spLocks noGrp="1"/>
          </p:cNvSpPr>
          <p:nvPr>
            <p:ph idx="1"/>
          </p:nvPr>
        </p:nvSpPr>
        <p:spPr>
          <a:ln>
            <a:solidFill>
              <a:srgbClr val="00B0F0"/>
            </a:solidFill>
          </a:ln>
        </p:spPr>
        <p:txBody>
          <a:bodyPr>
            <a:noAutofit/>
          </a:bodyPr>
          <a:lstStyle/>
          <a:p>
            <a:r>
              <a:rPr lang="ar-SA" sz="3600" dirty="0" smtClean="0">
                <a:latin typeface="Times New Roman" pitchFamily="18" charset="0"/>
                <a:cs typeface="Times New Roman" pitchFamily="18" charset="0"/>
              </a:rPr>
              <a:t>3- ولِمَا فُطروا عليه من سليقة تمكنهم من الفهم بعد التلقي.</a:t>
            </a:r>
          </a:p>
          <a:p>
            <a:r>
              <a:rPr lang="ar-SA" sz="3600" dirty="0" smtClean="0">
                <a:latin typeface="Times New Roman" pitchFamily="18" charset="0"/>
                <a:cs typeface="Times New Roman" pitchFamily="18" charset="0"/>
              </a:rPr>
              <a:t> فكانوا جميعاً على عقيدة واحدة لا يختلفون فيها، رغم ما قد يقع بينهم من خلاف في أحكام فرعية تشريعية </a:t>
            </a:r>
          </a:p>
          <a:p>
            <a:r>
              <a:rPr lang="ar-SA" sz="3600" dirty="0" smtClean="0">
                <a:latin typeface="Times New Roman" pitchFamily="18" charset="0"/>
                <a:cs typeface="Times New Roman" pitchFamily="18" charset="0"/>
              </a:rPr>
              <a:t>ولم يكن عند أحد منهم ما يستدل </a:t>
            </a:r>
            <a:r>
              <a:rPr lang="ar-SA" sz="3600" dirty="0" err="1" smtClean="0">
                <a:latin typeface="Times New Roman" pitchFamily="18" charset="0"/>
                <a:cs typeface="Times New Roman" pitchFamily="18" charset="0"/>
              </a:rPr>
              <a:t>به</a:t>
            </a:r>
            <a:r>
              <a:rPr lang="ar-SA" sz="3600" dirty="0" smtClean="0">
                <a:latin typeface="Times New Roman" pitchFamily="18" charset="0"/>
                <a:cs typeface="Times New Roman" pitchFamily="18" charset="0"/>
              </a:rPr>
              <a:t> على مسائل العقيدة سوى كتاب الله، فما عرف أحد منهم شيئا من الطرق الكلامية ولا المناهج الفلسفية”.                      </a:t>
            </a:r>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a:xfrm>
            <a:off x="457200" y="6324600"/>
            <a:ext cx="1981200" cy="396875"/>
          </a:xfrm>
        </p:spPr>
        <p:txBody>
          <a:bodyPr/>
          <a:lstStyle/>
          <a:p>
            <a:fld id="{E8C39062-C177-44DE-AB4B-7987CA0F1FEE}" type="datetime1">
              <a:rPr lang="ar-SA" smtClean="0"/>
              <a:pPr/>
              <a:t>07/04/34</a:t>
            </a:fld>
            <a:endParaRPr lang="ar-SA" dirty="0"/>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30</a:t>
            </a:fld>
            <a:endParaRPr lang="ar-SA"/>
          </a:p>
        </p:txBody>
      </p:sp>
      <p:sp>
        <p:nvSpPr>
          <p:cNvPr id="8" name="Left Arrow 7"/>
          <p:cNvSpPr/>
          <p:nvPr/>
        </p:nvSpPr>
        <p:spPr>
          <a:xfrm>
            <a:off x="762000" y="5791200"/>
            <a:ext cx="1066800"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ar-SA" dirty="0" smtClean="0"/>
              <a:t>ا.</a:t>
            </a:r>
            <a:r>
              <a:rPr lang="ar-SA" dirty="0" smtClean="0">
                <a:cs typeface="Simplified Arabic"/>
              </a:rPr>
              <a:t>ﻫ</a:t>
            </a:r>
            <a:endParaRPr lang="ar-SA" dirty="0"/>
          </a:p>
        </p:txBody>
      </p:sp>
    </p:spTree>
  </p:cSld>
  <p:clrMapOvr>
    <a:masterClrMapping/>
  </p:clrMapOvr>
  <p:transition spd="med">
    <p:pull dir="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graphicFrame>
        <p:nvGraphicFramePr>
          <p:cNvPr id="7" name="Content Placeholder 6"/>
          <p:cNvGraphicFramePr>
            <a:graphicFrameLocks noGrp="1"/>
          </p:cNvGraphicFramePr>
          <p:nvPr>
            <p:ph idx="1"/>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Date Placeholder 8"/>
          <p:cNvSpPr>
            <a:spLocks noGrp="1"/>
          </p:cNvSpPr>
          <p:nvPr>
            <p:ph type="dt" sz="half" idx="10"/>
          </p:nvPr>
        </p:nvSpPr>
        <p:spPr/>
        <p:txBody>
          <a:bodyPr/>
          <a:lstStyle/>
          <a:p>
            <a:pPr>
              <a:defRPr/>
            </a:pPr>
            <a:fld id="{A3E298EE-F66C-4C07-9DBE-05B858C57CE9}" type="datetime1">
              <a:rPr lang="ar-SA" smtClean="0">
                <a:solidFill>
                  <a:schemeClr val="tx1"/>
                </a:solidFill>
              </a:rPr>
              <a:pPr>
                <a:defRPr/>
              </a:pPr>
              <a:t>07/04/34</a:t>
            </a:fld>
            <a:endParaRPr lang="en-US" dirty="0"/>
          </a:p>
        </p:txBody>
      </p:sp>
      <p:sp>
        <p:nvSpPr>
          <p:cNvPr id="4" name="Footer Placeholder 3"/>
          <p:cNvSpPr>
            <a:spLocks noGrp="1"/>
          </p:cNvSpPr>
          <p:nvPr>
            <p:ph type="ftr" sz="quarter" idx="11"/>
          </p:nvPr>
        </p:nvSpPr>
        <p:spPr/>
        <p:txBody>
          <a:bodyPr/>
          <a:lstStyle/>
          <a:p>
            <a:pPr>
              <a:defRPr/>
            </a:pPr>
            <a:r>
              <a:rPr lang="ar-SA" smtClean="0">
                <a:solidFill>
                  <a:schemeClr val="tx1"/>
                </a:solidFill>
              </a:rPr>
              <a:t>جامعة الدمام- مقرر العقيدة والأخلاق (د.كمال يوسف).</a:t>
            </a:r>
            <a:endParaRPr lang="en-US" dirty="0">
              <a:solidFill>
                <a:schemeClr val="tx1"/>
              </a:solidFill>
            </a:endParaRPr>
          </a:p>
        </p:txBody>
      </p:sp>
      <p:sp>
        <p:nvSpPr>
          <p:cNvPr id="8" name="Slide Number Placeholder 7"/>
          <p:cNvSpPr>
            <a:spLocks noGrp="1"/>
          </p:cNvSpPr>
          <p:nvPr>
            <p:ph type="sldNum" sz="quarter" idx="12"/>
          </p:nvPr>
        </p:nvSpPr>
        <p:spPr/>
        <p:txBody>
          <a:bodyPr/>
          <a:lstStyle/>
          <a:p>
            <a:fld id="{58388C96-B8F5-493F-9D3E-CC2866F1F9FB}" type="slidenum">
              <a:rPr lang="ar-SA" smtClean="0"/>
              <a:pPr/>
              <a:t>31</a:t>
            </a:fld>
            <a:endParaRPr lang="ar-SA"/>
          </a:p>
        </p:txBody>
      </p:sp>
    </p:spTree>
  </p:cSld>
  <p:clrMapOvr>
    <a:masterClrMapping/>
  </p:clrMapOvr>
  <p:transition spd="med">
    <p:pull dir="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a:r>
              <a:rPr lang="ar-SA"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onotype Koufi" pitchFamily="2" charset="-78"/>
                <a:ea typeface="Monotype Koufi" pitchFamily="2" charset="-78"/>
                <a:cs typeface="Monotype Koufi" pitchFamily="2" charset="-78"/>
              </a:rPr>
              <a:t>     الرسالة الخاتمة:</a:t>
            </a:r>
            <a:endParaRPr lang="ar-SA"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onotype Koufi" pitchFamily="2" charset="-78"/>
              <a:ea typeface="Monotype Koufi" pitchFamily="2" charset="-78"/>
              <a:cs typeface="Monotype Koufi" pitchFamily="2" charset="-78"/>
            </a:endParaRPr>
          </a:p>
        </p:txBody>
      </p:sp>
      <p:sp>
        <p:nvSpPr>
          <p:cNvPr id="3" name="Content Placeholder 2"/>
          <p:cNvSpPr>
            <a:spLocks noGrp="1"/>
          </p:cNvSpPr>
          <p:nvPr>
            <p:ph idx="1"/>
          </p:nvPr>
        </p:nvSpPr>
        <p:spPr>
          <a:ln>
            <a:solidFill>
              <a:srgbClr val="00B0F0"/>
            </a:solidFill>
          </a:ln>
        </p:spPr>
        <p:txBody>
          <a:bodyPr>
            <a:normAutofit/>
          </a:bodyPr>
          <a:lstStyle/>
          <a:p>
            <a:r>
              <a:rPr lang="ar-SA" sz="3600" dirty="0" smtClean="0">
                <a:latin typeface="Times New Roman" pitchFamily="18" charset="0"/>
                <a:cs typeface="Times New Roman" pitchFamily="18" charset="0"/>
              </a:rPr>
              <a:t>خُتِمت الرسالات برسالة نبينا محمد - صلى الله عليه وسلم، فلا رسالة بعد رسالته ولا نبي بعده:</a:t>
            </a:r>
          </a:p>
          <a:p>
            <a:r>
              <a:rPr lang="ar-SA" sz="3600" dirty="0" smtClean="0">
                <a:latin typeface="Times New Roman" pitchFamily="18" charset="0"/>
                <a:cs typeface="Times New Roman" pitchFamily="18" charset="0"/>
              </a:rPr>
              <a:t>الدليل من القرآن: </a:t>
            </a:r>
            <a:r>
              <a:rPr lang="ar-SA" sz="3600" b="1" dirty="0" smtClean="0">
                <a:latin typeface="Al-QuranAlKareem" pitchFamily="2" charset="-78"/>
                <a:cs typeface="Al-QuranAlKareem" pitchFamily="2" charset="-78"/>
              </a:rPr>
              <a:t>قوله تعالى:{مَا كَانَ مُحَمَّدٌ أَبَا أَحَدٍ مِنْ رِجَالِكُمْ وَلَكِنْ رَسُولَ اللَّهِ وَخَاتَمَ النَّبِيِّينَ} </a:t>
            </a:r>
            <a:r>
              <a:rPr lang="ar-SA" sz="1800" dirty="0" smtClean="0">
                <a:latin typeface="Times New Roman" pitchFamily="18" charset="0"/>
                <a:cs typeface="Times New Roman" pitchFamily="18" charset="0"/>
              </a:rPr>
              <a:t>[الأحزاب: 40] .</a:t>
            </a:r>
            <a:endParaRPr lang="ar-SA" sz="3600" dirty="0" smtClean="0">
              <a:latin typeface="Times New Roman" pitchFamily="18" charset="0"/>
              <a:cs typeface="Times New Roman" pitchFamily="18" charset="0"/>
            </a:endParaRPr>
          </a:p>
          <a:p>
            <a:r>
              <a:rPr lang="ar-SA" sz="3600" dirty="0" smtClean="0">
                <a:latin typeface="Times New Roman" pitchFamily="18" charset="0"/>
                <a:cs typeface="Times New Roman" pitchFamily="18" charset="0"/>
              </a:rPr>
              <a:t>والدليل من السنة:قوله -صلى الله عليه وسلم-كما في الصحيح : : "</a:t>
            </a:r>
            <a:r>
              <a:rPr lang="ar-SA" sz="3600" b="1" dirty="0" smtClean="0"/>
              <a:t> </a:t>
            </a:r>
            <a:r>
              <a:rPr lang="ar-SA" sz="3600" dirty="0" smtClean="0"/>
              <a:t>مَثَلِى وَمَثَلُ الأَنْبِيَاءِ مِنْ </a:t>
            </a:r>
            <a:r>
              <a:rPr lang="ar-SA" sz="3600" dirty="0" err="1" smtClean="0"/>
              <a:t>قَبْلِى</a:t>
            </a:r>
            <a:r>
              <a:rPr lang="ar-SA" sz="3600" dirty="0" smtClean="0"/>
              <a:t> كَمَثَلِ رَجُلٍ </a:t>
            </a:r>
            <a:r>
              <a:rPr lang="ar-SA" sz="3600" dirty="0" err="1" smtClean="0"/>
              <a:t>بَنَى</a:t>
            </a:r>
            <a:r>
              <a:rPr lang="ar-SA" sz="3600" dirty="0" smtClean="0"/>
              <a:t> بُنْيَانًا فَأَحْسَنَهُ وَأَجْمَلَهُ إِلاَّ مَوْضِعَ لَبِنَةٍ مِنْ زَاوِيَةٍ مِنْ </a:t>
            </a:r>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FF8E6025-EF7F-4372-9089-0643A89CD8A4}"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32</a:t>
            </a:fld>
            <a:endParaRPr lang="ar-SA"/>
          </a:p>
        </p:txBody>
      </p:sp>
    </p:spTree>
  </p:cSld>
  <p:clrMapOvr>
    <a:masterClrMapping/>
  </p:clrMapOvr>
  <p:transition spd="med">
    <p:pull dir="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dirty="0" smtClean="0">
                <a:latin typeface="Monotype Koufi" pitchFamily="2" charset="-78"/>
                <a:ea typeface="Monotype Koufi" pitchFamily="2" charset="-78"/>
                <a:cs typeface="Monotype Koufi" pitchFamily="2" charset="-78"/>
              </a:rPr>
              <a:t>تابع: الرسالة الخاتمة</a:t>
            </a:r>
            <a:endParaRPr lang="ar-SA" sz="3600" dirty="0">
              <a:latin typeface="Monotype Koufi" pitchFamily="2" charset="-78"/>
              <a:ea typeface="Monotype Koufi" pitchFamily="2" charset="-78"/>
              <a:cs typeface="Monotype Koufi" pitchFamily="2" charset="-78"/>
            </a:endParaRPr>
          </a:p>
        </p:txBody>
      </p:sp>
      <p:sp>
        <p:nvSpPr>
          <p:cNvPr id="3" name="Content Placeholder 2"/>
          <p:cNvSpPr>
            <a:spLocks noGrp="1"/>
          </p:cNvSpPr>
          <p:nvPr>
            <p:ph idx="1"/>
          </p:nvPr>
        </p:nvSpPr>
        <p:spPr>
          <a:ln>
            <a:solidFill>
              <a:srgbClr val="00B0F0"/>
            </a:solidFill>
          </a:ln>
        </p:spPr>
        <p:txBody>
          <a:bodyPr>
            <a:noAutofit/>
          </a:bodyPr>
          <a:lstStyle/>
          <a:p>
            <a:r>
              <a:rPr lang="ar-SA" sz="3600" dirty="0" smtClean="0"/>
              <a:t>زَوَايَاهُ فَجَعَلَ النَّاسُ يَطُوفُونَ </a:t>
            </a:r>
            <a:r>
              <a:rPr lang="ar-SA" sz="3600" dirty="0" err="1" smtClean="0"/>
              <a:t>بِهِ</a:t>
            </a:r>
            <a:r>
              <a:rPr lang="ar-SA" sz="3600" dirty="0" smtClean="0"/>
              <a:t> وَيَعْجَبُونَ لَهُ وَيَقُولُونَ هَلاَّ وُضِعَتْ هَذِهِ اللَّبِنَةُ - قَالَ - فَأَنَا اللَّبِنَةُ وَأَنَا خَاتَمُ النَّبِيِّينَ </a:t>
            </a:r>
            <a:r>
              <a:rPr lang="ar-SA" sz="3600" dirty="0" smtClean="0">
                <a:latin typeface="Times New Roman" pitchFamily="18" charset="0"/>
                <a:cs typeface="Times New Roman" pitchFamily="18" charset="0"/>
              </a:rPr>
              <a:t>“.</a:t>
            </a:r>
          </a:p>
          <a:p>
            <a:r>
              <a:rPr lang="ar-SA" sz="3600" dirty="0" smtClean="0">
                <a:latin typeface="Times New Roman" pitchFamily="18" charset="0"/>
                <a:cs typeface="Times New Roman" pitchFamily="18" charset="0"/>
              </a:rPr>
              <a:t> وهذا يقتضي أن تكون:</a:t>
            </a:r>
          </a:p>
          <a:p>
            <a:r>
              <a:rPr lang="ar-SA" sz="3600" dirty="0" smtClean="0">
                <a:latin typeface="Times New Roman" pitchFamily="18" charset="0"/>
                <a:cs typeface="Times New Roman" pitchFamily="18" charset="0"/>
              </a:rPr>
              <a:t> دعوته -عليه الصلاة والسلام- للناس جميعا,؛ ولذلك جعل الله القرآن الكريم نذيراً للعالمين جميعا، فقال</a:t>
            </a:r>
            <a:r>
              <a:rPr lang="ar-SA" sz="3600" b="1" dirty="0" smtClean="0">
                <a:latin typeface="Times New Roman" pitchFamily="18" charset="0"/>
                <a:cs typeface="Times New Roman" pitchFamily="18" charset="0"/>
              </a:rPr>
              <a:t>: {</a:t>
            </a:r>
            <a:r>
              <a:rPr lang="ar-SA" sz="3600" b="1" dirty="0" smtClean="0">
                <a:latin typeface="Al-QuranAlKareem" pitchFamily="2" charset="-78"/>
                <a:cs typeface="Al-QuranAlKareem" pitchFamily="2" charset="-78"/>
              </a:rPr>
              <a:t>تَبَارَكَ الَّذِي نَزَّلَ الْفُرْقَانَ عَلَى عَبْدِهِ لِيَكُونَ لِلْعَالَمِينَ نَذِيرًا} </a:t>
            </a:r>
            <a:r>
              <a:rPr lang="ar-SA" sz="1200" dirty="0" smtClean="0"/>
              <a:t>[الفرقان: 1] </a:t>
            </a:r>
            <a:r>
              <a:rPr lang="ar-SA" sz="2000" dirty="0" smtClean="0"/>
              <a:t>. </a:t>
            </a:r>
            <a:endParaRPr lang="ar-SA" sz="3600" dirty="0" smtClean="0"/>
          </a:p>
          <a:p>
            <a:endParaRPr lang="ar-SA" sz="36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0DC95E9F-1294-4C9F-A3CF-094C7A058D17}"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33</a:t>
            </a:fld>
            <a:endParaRPr lang="ar-SA"/>
          </a:p>
        </p:txBody>
      </p:sp>
    </p:spTree>
  </p:cSld>
  <p:clrMapOvr>
    <a:masterClrMapping/>
  </p:clrMapOvr>
  <p:transition spd="med">
    <p:pull dir="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3600" dirty="0" smtClean="0">
                <a:latin typeface="Monotype Koufi" pitchFamily="2" charset="-78"/>
                <a:ea typeface="Monotype Koufi" pitchFamily="2" charset="-78"/>
                <a:cs typeface="Monotype Koufi" pitchFamily="2" charset="-78"/>
              </a:rPr>
              <a:t>تابع: الرسالة الخاتمة</a:t>
            </a:r>
            <a:endParaRPr lang="ar-SA" sz="3600" dirty="0"/>
          </a:p>
        </p:txBody>
      </p:sp>
      <p:sp>
        <p:nvSpPr>
          <p:cNvPr id="3" name="Content Placeholder 2"/>
          <p:cNvSpPr>
            <a:spLocks noGrp="1"/>
          </p:cNvSpPr>
          <p:nvPr>
            <p:ph idx="1"/>
          </p:nvPr>
        </p:nvSpPr>
        <p:spPr>
          <a:ln>
            <a:solidFill>
              <a:srgbClr val="00B0F0"/>
            </a:solidFill>
          </a:ln>
        </p:spPr>
        <p:txBody>
          <a:bodyPr>
            <a:noAutofit/>
          </a:bodyPr>
          <a:lstStyle/>
          <a:p>
            <a:r>
              <a:rPr lang="ar-SA" sz="3600" dirty="0" smtClean="0">
                <a:latin typeface="Times New Roman" pitchFamily="18" charset="0"/>
                <a:cs typeface="Times New Roman" pitchFamily="18" charset="0"/>
              </a:rPr>
              <a:t>وأن تكون رسالته كاملة تفي بحاجات البشر قال سبحانه </a:t>
            </a:r>
            <a:r>
              <a:rPr lang="ar-SA" sz="3600" b="1" dirty="0" smtClean="0">
                <a:latin typeface="Al-QuranAlKareem" pitchFamily="2" charset="-78"/>
                <a:cs typeface="Al-QuranAlKareem" pitchFamily="2" charset="-78"/>
              </a:rPr>
              <a:t>:{الْيَوْمَ أَكْمَلْتُ لَكُمْ دِينَكُمْ وَأَتْمَمْتُ عَلَيْكُمْ نِعْمَتِي وَرَضِيتُ لَكُمُ الْإِسْلامَ} </a:t>
            </a:r>
            <a:r>
              <a:rPr lang="ar-SA" sz="1800" dirty="0" smtClean="0"/>
              <a:t>[المائدة: 3] </a:t>
            </a:r>
            <a:r>
              <a:rPr lang="ar-SA" sz="3600" dirty="0" smtClean="0"/>
              <a:t>.</a:t>
            </a:r>
          </a:p>
          <a:p>
            <a:r>
              <a:rPr lang="ar-SA" sz="3600" dirty="0" smtClean="0">
                <a:latin typeface="Times New Roman" pitchFamily="18" charset="0"/>
                <a:cs typeface="Times New Roman" pitchFamily="18" charset="0"/>
              </a:rPr>
              <a:t>ولهذا لا يقبل الله تعالى من الناس دينا سوى الإسلام.</a:t>
            </a:r>
          </a:p>
          <a:p>
            <a:r>
              <a:rPr lang="ar-SA" sz="3600" dirty="0" smtClean="0">
                <a:latin typeface="Times New Roman" pitchFamily="18" charset="0"/>
                <a:cs typeface="Times New Roman" pitchFamily="18" charset="0"/>
              </a:rPr>
              <a:t>وهو الدين الحق الذي نسخ </a:t>
            </a:r>
            <a:r>
              <a:rPr lang="ar-SA" sz="3600" dirty="0" err="1" smtClean="0">
                <a:latin typeface="Times New Roman" pitchFamily="18" charset="0"/>
                <a:cs typeface="Times New Roman" pitchFamily="18" charset="0"/>
              </a:rPr>
              <a:t>به</a:t>
            </a:r>
            <a:r>
              <a:rPr lang="ar-SA" sz="3600" dirty="0" smtClean="0">
                <a:latin typeface="Times New Roman" pitchFamily="18" charset="0"/>
                <a:cs typeface="Times New Roman" pitchFamily="18" charset="0"/>
              </a:rPr>
              <a:t> سائر الأديان، وجعله مهيمنا عليها؛ ولذلك تكفل الله تعالى بحفظه. </a:t>
            </a:r>
          </a:p>
          <a:p>
            <a:endParaRPr lang="ar-SA" sz="3600" dirty="0"/>
          </a:p>
        </p:txBody>
      </p:sp>
      <p:sp>
        <p:nvSpPr>
          <p:cNvPr id="4" name="Date Placeholder 3"/>
          <p:cNvSpPr>
            <a:spLocks noGrp="1"/>
          </p:cNvSpPr>
          <p:nvPr>
            <p:ph type="dt" sz="half" idx="10"/>
          </p:nvPr>
        </p:nvSpPr>
        <p:spPr/>
        <p:txBody>
          <a:bodyPr/>
          <a:lstStyle/>
          <a:p>
            <a:fld id="{769FBB4E-3DB3-49E7-AB76-DF8C6433DCB0}" type="datetime1">
              <a:rPr lang="ar-SA" smtClean="0"/>
              <a:pPr/>
              <a:t>07/04/34</a:t>
            </a:fld>
            <a:endParaRPr lang="ar-SA"/>
          </a:p>
        </p:txBody>
      </p:sp>
      <p:sp>
        <p:nvSpPr>
          <p:cNvPr id="7" name="Footer Placeholder 6"/>
          <p:cNvSpPr>
            <a:spLocks noGrp="1"/>
          </p:cNvSpPr>
          <p:nvPr>
            <p:ph type="ftr" sz="quarter" idx="11"/>
          </p:nvPr>
        </p:nvSpPr>
        <p:spPr/>
        <p:txBody>
          <a:bodyPr/>
          <a:lstStyle/>
          <a:p>
            <a:r>
              <a:rPr lang="ar-SA" smtClean="0"/>
              <a:t>جامعة الدمام- مقرر العقيدة والأخلاق (د.كمال يوسف).</a:t>
            </a:r>
            <a:endParaRPr lang="ar-SA"/>
          </a:p>
        </p:txBody>
      </p:sp>
      <p:sp>
        <p:nvSpPr>
          <p:cNvPr id="5" name="Slide Number Placeholder 4"/>
          <p:cNvSpPr>
            <a:spLocks noGrp="1"/>
          </p:cNvSpPr>
          <p:nvPr>
            <p:ph type="sldNum" sz="quarter" idx="12"/>
          </p:nvPr>
        </p:nvSpPr>
        <p:spPr/>
        <p:txBody>
          <a:bodyPr/>
          <a:lstStyle/>
          <a:p>
            <a:fld id="{7AFA14C8-C19C-4BF9-ACBE-071DCD435973}" type="slidenum">
              <a:rPr lang="ar-SA" smtClean="0"/>
              <a:pPr/>
              <a:t>34</a:t>
            </a:fld>
            <a:endParaRPr lang="ar-SA"/>
          </a:p>
        </p:txBody>
      </p:sp>
    </p:spTree>
  </p:cSld>
  <p:clrMapOvr>
    <a:masterClrMapping/>
  </p:clrMapOvr>
  <p:transition spd="med">
    <p:pull dir="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175</TotalTime>
  <Words>2020</Words>
  <Application>Microsoft Office PowerPoint</Application>
  <PresentationFormat>عرض على الشاشة (3:4)‏</PresentationFormat>
  <Paragraphs>296</Paragraphs>
  <Slides>34</Slides>
  <Notes>27</Notes>
  <HiddenSlides>0</HiddenSlides>
  <MMClips>0</MMClips>
  <ScaleCrop>false</ScaleCrop>
  <HeadingPairs>
    <vt:vector size="4" baseType="variant">
      <vt:variant>
        <vt:lpstr>سمة</vt:lpstr>
      </vt:variant>
      <vt:variant>
        <vt:i4>1</vt:i4>
      </vt:variant>
      <vt:variant>
        <vt:lpstr>عناوين الشرائح</vt:lpstr>
      </vt:variant>
      <vt:variant>
        <vt:i4>34</vt:i4>
      </vt:variant>
    </vt:vector>
  </HeadingPairs>
  <TitlesOfParts>
    <vt:vector size="35" baseType="lpstr">
      <vt:lpstr>Flow</vt:lpstr>
      <vt:lpstr> مقرر  العقيدة والأخلاق</vt:lpstr>
      <vt:lpstr>الشريحة 2</vt:lpstr>
      <vt:lpstr>الشريحة 3</vt:lpstr>
      <vt:lpstr>  تعريف العقيدة:</vt:lpstr>
      <vt:lpstr> تابع: تعريف العقيدة:</vt:lpstr>
      <vt:lpstr> تابع: تعريف العقيدة:</vt:lpstr>
      <vt:lpstr> تابع: تعريف العقيدة:</vt:lpstr>
      <vt:lpstr> تابع: تعريف العقيدة:</vt:lpstr>
      <vt:lpstr> تابع: تعريف العقيدة:</vt:lpstr>
      <vt:lpstr>الشريحة 10</vt:lpstr>
      <vt:lpstr>أهمية العقيدة وأثرها:</vt:lpstr>
      <vt:lpstr>تابع: أهمية العقيدة وأثرها:</vt:lpstr>
      <vt:lpstr>تابع: أهمية العقيدة وأثرها:</vt:lpstr>
      <vt:lpstr>تابع: أهمية العقيدة وأثرها:</vt:lpstr>
      <vt:lpstr>تابع: أهمية العقيدة وأثرها:</vt:lpstr>
      <vt:lpstr>تابع: أهمية العقيدة وأثرها:</vt:lpstr>
      <vt:lpstr>تابع: أهمية العقيدة وأثرها:</vt:lpstr>
      <vt:lpstr>الشريحة 18</vt:lpstr>
      <vt:lpstr>مصادر العقيدة:</vt:lpstr>
      <vt:lpstr>تابع: مصادر العقيدة:</vt:lpstr>
      <vt:lpstr>تابع: مصادر العقيدة:</vt:lpstr>
      <vt:lpstr>تابع: مصادر العقيدة:</vt:lpstr>
      <vt:lpstr>تابع: مصادر العقيدة:</vt:lpstr>
      <vt:lpstr>تابع: مصادر العقيدة:</vt:lpstr>
      <vt:lpstr>تابع: مصادر العقيدة:</vt:lpstr>
      <vt:lpstr>تابع: مصادر العقيدة:</vt:lpstr>
      <vt:lpstr>تابع: مصادر العقيدة:</vt:lpstr>
      <vt:lpstr>الشريحة 28</vt:lpstr>
      <vt:lpstr>       منهج الصحابة في تلقي العقيدة:</vt:lpstr>
      <vt:lpstr>تابع: منهج الصحابةفي تلقي العقيدة:</vt:lpstr>
      <vt:lpstr>الشريحة 31</vt:lpstr>
      <vt:lpstr>     الرسالة الخاتمة:</vt:lpstr>
      <vt:lpstr>تابع: الرسالة الخاتمة</vt:lpstr>
      <vt:lpstr>تابع: الرسالة الخاتمة</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مقرر  العقيدة والأخلاق</dc:title>
  <dc:creator>User</dc:creator>
  <cp:lastModifiedBy>user</cp:lastModifiedBy>
  <cp:revision>29</cp:revision>
  <dcterms:created xsi:type="dcterms:W3CDTF">2012-10-27T18:38:06Z</dcterms:created>
  <dcterms:modified xsi:type="dcterms:W3CDTF">2013-02-17T18:55:49Z</dcterms:modified>
</cp:coreProperties>
</file>