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F6F62-D985-4322-A8B8-7191022157A0}" type="datetimeFigureOut">
              <a:rPr lang="ar-SA" smtClean="0"/>
              <a:pPr/>
              <a:t>19/06/34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1DE6-3EB6-4824-B758-7B48709ACE73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7544" y="476672"/>
            <a:ext cx="8280920" cy="35086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هنا سوف أشرح  على حسب مافهمت </a:t>
            </a:r>
            <a:r>
              <a:rPr lang="ar-SA" dirty="0" smtClean="0"/>
              <a:t>من المحاضرة ال 14 بوير بو ينت  </a:t>
            </a:r>
          </a:p>
          <a:p>
            <a:r>
              <a:rPr lang="ar-SA" dirty="0" smtClean="0"/>
              <a:t>معنى(حلل مصفوفة إجتماعيه ذات مضمون إيجابي ) يعني التكامل والتعاون مابين أفراد المجموعة . بحيث تكون النتيجه من خلال الجدول إيجابيه   ( جدول المصفوفة الإجتماعية )   بمعنى آخر( التعاون مابين أثنين وأكثر  ) وذلك يتضح من خلال ( نتيجة المجموع الكلي بالجدول  )  ... </a:t>
            </a:r>
          </a:p>
          <a:p>
            <a:r>
              <a:rPr lang="ar-SA" dirty="0" smtClean="0"/>
              <a:t>وقد وضعت مثال  عن جمعية تعاونيه   :   حيث يتضح صلة مديرها مع المساعد ورئيس التموين وأمين الصندوق </a:t>
            </a:r>
            <a:r>
              <a:rPr lang="ar-SA" dirty="0" smtClean="0"/>
              <a:t> </a:t>
            </a:r>
            <a:r>
              <a:rPr lang="ar-SA" dirty="0" err="1" smtClean="0"/>
              <a:t>هذا </a:t>
            </a:r>
            <a:r>
              <a:rPr lang="ar-SA" dirty="0" smtClean="0"/>
              <a:t>( الحل أرسلته </a:t>
            </a:r>
            <a:r>
              <a:rPr lang="ar-SA" dirty="0" err="1" smtClean="0"/>
              <a:t>الآن </a:t>
            </a:r>
            <a:r>
              <a:rPr lang="ar-SA" dirty="0" smtClean="0">
                <a:solidFill>
                  <a:srgbClr val="FF0000"/>
                </a:solidFill>
              </a:rPr>
              <a:t>)  هذا على حسب فهمي للموضوع  وإذا </a:t>
            </a:r>
            <a:r>
              <a:rPr lang="ar-SA" dirty="0" err="1" smtClean="0">
                <a:solidFill>
                  <a:srgbClr val="FF0000"/>
                </a:solidFill>
              </a:rPr>
              <a:t>إقتنعتو</a:t>
            </a:r>
            <a:r>
              <a:rPr lang="ar-SA" dirty="0" smtClean="0">
                <a:solidFill>
                  <a:srgbClr val="FF0000"/>
                </a:solidFill>
              </a:rPr>
              <a:t> فيه  بإمكانكم عمل نفس الطريقة مع تغيير العنوان والأحرف </a:t>
            </a:r>
            <a:endParaRPr lang="ar-SA" dirty="0" smtClean="0">
              <a:solidFill>
                <a:srgbClr val="FF0000"/>
              </a:solidFill>
            </a:endParaRP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                                                                          </a:t>
            </a:r>
            <a:r>
              <a:rPr lang="ar-SA" sz="2400" dirty="0" smtClean="0"/>
              <a:t>ف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                                              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 flipH="1" flipV="1">
            <a:off x="3491880" y="2780928"/>
            <a:ext cx="180020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3419872" y="2924944"/>
            <a:ext cx="187220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5292080" y="2852936"/>
            <a:ext cx="914400" cy="986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3347864" y="2924944"/>
            <a:ext cx="21602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V="1">
            <a:off x="3635896" y="3861048"/>
            <a:ext cx="244827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5292080" y="2420888"/>
            <a:ext cx="6480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</a:t>
            </a:r>
            <a:endParaRPr lang="ar-SA" sz="24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2915816" y="3717032"/>
            <a:ext cx="4320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</a:t>
            </a:r>
            <a:endParaRPr lang="ar-SA" sz="24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6228184" y="3645024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   م</a:t>
            </a:r>
            <a:endParaRPr lang="ar-S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الواجب الثاني 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827584" y="1124744"/>
            <a:ext cx="7920880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سؤال : ماهي أشكال التحليل السوسيومتري ؟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1--- حلل مصفوفة إجتماعية ذات مضمون إيجابي يعبر عن علاقات بعض الأفراد جماعة معينه  </a:t>
            </a:r>
          </a:p>
          <a:p>
            <a:endParaRPr lang="ar-SA" dirty="0">
              <a:solidFill>
                <a:srgbClr val="FF0000"/>
              </a:solidFill>
            </a:endParaRPr>
          </a:p>
          <a:p>
            <a:r>
              <a:rPr lang="ar-SA" sz="2000" dirty="0" smtClean="0"/>
              <a:t>جوا ب  : مثال    ( جمعية تعاونية </a:t>
            </a:r>
            <a:r>
              <a:rPr lang="ar-SA" sz="2000" dirty="0"/>
              <a:t> </a:t>
            </a:r>
            <a:r>
              <a:rPr lang="ar-SA" sz="2000" dirty="0" smtClean="0"/>
              <a:t> )  </a:t>
            </a:r>
          </a:p>
          <a:p>
            <a:r>
              <a:rPr lang="ar-SA" sz="2000" dirty="0" smtClean="0"/>
              <a:t>مدير الجمعية   أسمه  :  حسن     ( ح  )</a:t>
            </a:r>
          </a:p>
          <a:p>
            <a:r>
              <a:rPr lang="ar-SA" sz="2000" dirty="0" smtClean="0"/>
              <a:t>مساعد المدير   أسمه  :  رامي    (  ر  )</a:t>
            </a:r>
          </a:p>
          <a:p>
            <a:r>
              <a:rPr lang="ar-SA" sz="2000" dirty="0" smtClean="0"/>
              <a:t>رئيس قسم التموين  أسمه  :  فاهم  (  ف  ) </a:t>
            </a:r>
          </a:p>
          <a:p>
            <a:r>
              <a:rPr lang="ar-SA" sz="2000" dirty="0" smtClean="0"/>
              <a:t>أمين الصندوق   أسمه  :  ماهر   (  م   )</a:t>
            </a:r>
            <a:endParaRPr lang="ar-SA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مصفوفة إجتماعية</a:t>
            </a:r>
            <a:endParaRPr lang="ar-SA" dirty="0">
              <a:solidFill>
                <a:srgbClr val="0070C0"/>
              </a:solidFill>
            </a:endParaRP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24000" y="1397000"/>
          <a:ext cx="6096000" cy="33578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aseline="0" dirty="0" smtClean="0"/>
                        <a:t>       م              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</a:t>
                      </a:r>
                      <a:r>
                        <a:rPr lang="ar-SA" baseline="0" dirty="0" smtClean="0"/>
                        <a:t>  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ح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</a:t>
                      </a:r>
                      <a:r>
                        <a:rPr lang="ar-SA" sz="2000" dirty="0" smtClean="0"/>
                        <a:t>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     0</a:t>
                      </a:r>
                      <a:endParaRPr lang="ar-S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</a:t>
                      </a:r>
                      <a:r>
                        <a:rPr lang="ar-SA" sz="2800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ف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</a:t>
                      </a:r>
                      <a:r>
                        <a:rPr lang="ar-SA" sz="2800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</a:t>
                      </a:r>
                      <a:r>
                        <a:rPr lang="ar-SA" sz="2800" dirty="0" smtClean="0"/>
                        <a:t> 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</a:t>
                      </a:r>
                      <a:r>
                        <a:rPr lang="ar-SA" sz="2800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ح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sz="2800" baseline="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</a:t>
                      </a:r>
                      <a:r>
                        <a:rPr lang="ar-SA" sz="2800" dirty="0" smtClean="0"/>
                        <a:t> 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مجموع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</a:t>
                      </a:r>
                      <a:r>
                        <a:rPr lang="ar-SA" sz="2800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</a:t>
                      </a:r>
                      <a:r>
                        <a:rPr lang="ar-SA" sz="2800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</a:t>
                      </a:r>
                      <a:r>
                        <a:rPr lang="ar-SA" sz="2800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229</Words>
  <Application>Microsoft Office PowerPoint</Application>
  <PresentationFormat>عرض على الشاشة (3:4)‏</PresentationFormat>
  <Paragraphs>50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الشريحة 1</vt:lpstr>
      <vt:lpstr>الواجب الثاني </vt:lpstr>
      <vt:lpstr>مصفوفة إجتماعية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MUFAREH</dc:creator>
  <cp:lastModifiedBy>MUFAREH</cp:lastModifiedBy>
  <cp:revision>5</cp:revision>
  <dcterms:created xsi:type="dcterms:W3CDTF">2013-04-29T20:09:57Z</dcterms:created>
  <dcterms:modified xsi:type="dcterms:W3CDTF">2013-04-29T20:45:49Z</dcterms:modified>
</cp:coreProperties>
</file>