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720" r:id="rId1"/>
  </p:sldMasterIdLst>
  <p:notesMasterIdLst>
    <p:notesMasterId r:id="rId19"/>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66" d="100"/>
          <a:sy n="66" d="100"/>
        </p:scale>
        <p:origin x="-1506" y="-11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SA"/>
          </a:p>
        </p:txBody>
      </p:sp>
      <p:sp>
        <p:nvSpPr>
          <p:cNvPr id="3" name="Date Placeholder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DE5B0B75-CAA5-496F-BE49-6F405057EEB6}" type="datetimeFigureOut">
              <a:rPr lang="ar-SA" smtClean="0"/>
              <a:t>30/11/34</a:t>
            </a:fld>
            <a:endParaRPr lang="ar-S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S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1"/>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6" name="Footer Placeholder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a:p>
        </p:txBody>
      </p:sp>
      <p:sp>
        <p:nvSpPr>
          <p:cNvPr id="7" name="Slide Number Placeholder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4DECADA0-7DFB-457D-BBAE-4FF293AE52B1}" type="slidenum">
              <a:rPr lang="ar-SA" smtClean="0"/>
              <a:t>‹#›</a:t>
            </a:fld>
            <a:endParaRPr lang="ar-SA"/>
          </a:p>
        </p:txBody>
      </p:sp>
    </p:spTree>
    <p:extLst>
      <p:ext uri="{BB962C8B-B14F-4D97-AF65-F5344CB8AC3E}">
        <p14:creationId xmlns:p14="http://schemas.microsoft.com/office/powerpoint/2010/main" val="2026927401"/>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dirty="0"/>
          </a:p>
        </p:txBody>
      </p:sp>
      <p:sp>
        <p:nvSpPr>
          <p:cNvPr id="4" name="Slide Number Placeholder 3"/>
          <p:cNvSpPr>
            <a:spLocks noGrp="1"/>
          </p:cNvSpPr>
          <p:nvPr>
            <p:ph type="sldNum" sz="quarter" idx="10"/>
          </p:nvPr>
        </p:nvSpPr>
        <p:spPr/>
        <p:txBody>
          <a:bodyPr/>
          <a:lstStyle/>
          <a:p>
            <a:fld id="{4DECADA0-7DFB-457D-BBAE-4FF293AE52B1}" type="slidenum">
              <a:rPr lang="ar-SA" smtClean="0"/>
              <a:t>1</a:t>
            </a:fld>
            <a:endParaRPr lang="ar-SA"/>
          </a:p>
        </p:txBody>
      </p:sp>
    </p:spTree>
    <p:extLst>
      <p:ext uri="{BB962C8B-B14F-4D97-AF65-F5344CB8AC3E}">
        <p14:creationId xmlns:p14="http://schemas.microsoft.com/office/powerpoint/2010/main" val="32254285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fld id="{4DECADA0-7DFB-457D-BBAE-4FF293AE52B1}" type="slidenum">
              <a:rPr lang="ar-SA" smtClean="0"/>
              <a:t>2</a:t>
            </a:fld>
            <a:endParaRPr lang="ar-SA"/>
          </a:p>
        </p:txBody>
      </p:sp>
    </p:spTree>
    <p:extLst>
      <p:ext uri="{BB962C8B-B14F-4D97-AF65-F5344CB8AC3E}">
        <p14:creationId xmlns:p14="http://schemas.microsoft.com/office/powerpoint/2010/main" val="31623881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fld id="{4DECADA0-7DFB-457D-BBAE-4FF293AE52B1}" type="slidenum">
              <a:rPr lang="ar-SA" smtClean="0"/>
              <a:t>3</a:t>
            </a:fld>
            <a:endParaRPr lang="ar-SA"/>
          </a:p>
        </p:txBody>
      </p:sp>
    </p:spTree>
    <p:extLst>
      <p:ext uri="{BB962C8B-B14F-4D97-AF65-F5344CB8AC3E}">
        <p14:creationId xmlns:p14="http://schemas.microsoft.com/office/powerpoint/2010/main" val="4088455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fld id="{4DECADA0-7DFB-457D-BBAE-4FF293AE52B1}" type="slidenum">
              <a:rPr lang="ar-SA" smtClean="0"/>
              <a:t>4</a:t>
            </a:fld>
            <a:endParaRPr lang="ar-SA"/>
          </a:p>
        </p:txBody>
      </p:sp>
    </p:spTree>
    <p:extLst>
      <p:ext uri="{BB962C8B-B14F-4D97-AF65-F5344CB8AC3E}">
        <p14:creationId xmlns:p14="http://schemas.microsoft.com/office/powerpoint/2010/main" val="38766183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fld id="{4DECADA0-7DFB-457D-BBAE-4FF293AE52B1}" type="slidenum">
              <a:rPr lang="ar-SA" smtClean="0"/>
              <a:t>5</a:t>
            </a:fld>
            <a:endParaRPr lang="ar-SA"/>
          </a:p>
        </p:txBody>
      </p:sp>
    </p:spTree>
    <p:extLst>
      <p:ext uri="{BB962C8B-B14F-4D97-AF65-F5344CB8AC3E}">
        <p14:creationId xmlns:p14="http://schemas.microsoft.com/office/powerpoint/2010/main" val="12442886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fld id="{4DECADA0-7DFB-457D-BBAE-4FF293AE52B1}" type="slidenum">
              <a:rPr lang="ar-SA" smtClean="0"/>
              <a:t>6</a:t>
            </a:fld>
            <a:endParaRPr lang="ar-SA"/>
          </a:p>
        </p:txBody>
      </p:sp>
    </p:spTree>
    <p:extLst>
      <p:ext uri="{BB962C8B-B14F-4D97-AF65-F5344CB8AC3E}">
        <p14:creationId xmlns:p14="http://schemas.microsoft.com/office/powerpoint/2010/main" val="108667686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fld id="{4DECADA0-7DFB-457D-BBAE-4FF293AE52B1}" type="slidenum">
              <a:rPr lang="ar-SA" smtClean="0"/>
              <a:t>7</a:t>
            </a:fld>
            <a:endParaRPr lang="ar-SA"/>
          </a:p>
        </p:txBody>
      </p:sp>
    </p:spTree>
    <p:extLst>
      <p:ext uri="{BB962C8B-B14F-4D97-AF65-F5344CB8AC3E}">
        <p14:creationId xmlns:p14="http://schemas.microsoft.com/office/powerpoint/2010/main" val="214655304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fld id="{4DECADA0-7DFB-457D-BBAE-4FF293AE52B1}" type="slidenum">
              <a:rPr lang="ar-SA" smtClean="0"/>
              <a:t>8</a:t>
            </a:fld>
            <a:endParaRPr lang="ar-SA"/>
          </a:p>
        </p:txBody>
      </p:sp>
    </p:spTree>
    <p:extLst>
      <p:ext uri="{BB962C8B-B14F-4D97-AF65-F5344CB8AC3E}">
        <p14:creationId xmlns:p14="http://schemas.microsoft.com/office/powerpoint/2010/main" val="216755505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fld id="{4DECADA0-7DFB-457D-BBAE-4FF293AE52B1}" type="slidenum">
              <a:rPr lang="ar-SA" smtClean="0"/>
              <a:t>9</a:t>
            </a:fld>
            <a:endParaRPr lang="ar-SA"/>
          </a:p>
        </p:txBody>
      </p:sp>
    </p:spTree>
    <p:extLst>
      <p:ext uri="{BB962C8B-B14F-4D97-AF65-F5344CB8AC3E}">
        <p14:creationId xmlns:p14="http://schemas.microsoft.com/office/powerpoint/2010/main" val="351783538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fld id="{4DECADA0-7DFB-457D-BBAE-4FF293AE52B1}" type="slidenum">
              <a:rPr lang="ar-SA" smtClean="0"/>
              <a:t>10</a:t>
            </a:fld>
            <a:endParaRPr lang="ar-SA"/>
          </a:p>
        </p:txBody>
      </p:sp>
    </p:spTree>
    <p:extLst>
      <p:ext uri="{BB962C8B-B14F-4D97-AF65-F5344CB8AC3E}">
        <p14:creationId xmlns:p14="http://schemas.microsoft.com/office/powerpoint/2010/main" val="101059870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52426" y="2895600"/>
            <a:ext cx="4572000" cy="1368798"/>
          </a:xfrm>
        </p:spPr>
        <p:txBody>
          <a:bodyPr>
            <a:normAutofit/>
          </a:bodyPr>
          <a:lstStyle>
            <a:lvl1pPr marL="0" indent="0" algn="l">
              <a:buNone/>
              <a:defRPr sz="2000" b="0" i="1" cap="none" spc="120" baseline="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15" name="Rectangle 14"/>
          <p:cNvSpPr/>
          <p:nvPr/>
        </p:nvSpPr>
        <p:spPr>
          <a:xfrm>
            <a:off x="0" y="4743451"/>
            <a:ext cx="9144000" cy="2114550"/>
          </a:xfrm>
          <a:prstGeom prst="rect">
            <a:avLst/>
          </a:prstGeom>
          <a:solidFill>
            <a:schemeClr val="accent5">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6" name="Straight Connector 15"/>
          <p:cNvCxnSpPr/>
          <p:nvPr/>
        </p:nvCxnSpPr>
        <p:spPr>
          <a:xfrm>
            <a:off x="0" y="4714875"/>
            <a:ext cx="9144000" cy="1588"/>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22" name="Date Placeholder 21"/>
          <p:cNvSpPr>
            <a:spLocks noGrp="1"/>
          </p:cNvSpPr>
          <p:nvPr>
            <p:ph type="dt" sz="half" idx="10"/>
          </p:nvPr>
        </p:nvSpPr>
        <p:spPr/>
        <p:txBody>
          <a:bodyPr/>
          <a:lstStyle/>
          <a:p>
            <a:fld id="{1B8ABB09-4A1D-463E-8065-109CC2B7EFAA}" type="datetimeFigureOut">
              <a:rPr lang="ar-SA" smtClean="0"/>
              <a:pPr/>
              <a:t>30/11/34</a:t>
            </a:fld>
            <a:endParaRPr lang="ar-SA"/>
          </a:p>
        </p:txBody>
      </p:sp>
      <p:sp>
        <p:nvSpPr>
          <p:cNvPr id="23" name="Slide Number Placeholder 22"/>
          <p:cNvSpPr>
            <a:spLocks noGrp="1"/>
          </p:cNvSpPr>
          <p:nvPr>
            <p:ph type="sldNum" sz="quarter" idx="11"/>
          </p:nvPr>
        </p:nvSpPr>
        <p:spPr/>
        <p:txBody>
          <a:bodyPr/>
          <a:lstStyle/>
          <a:p>
            <a:fld id="{0B34F065-1154-456A-91E3-76DE8E75E17B}" type="slidenum">
              <a:rPr lang="ar-SA" smtClean="0"/>
              <a:pPr/>
              <a:t>‹#›</a:t>
            </a:fld>
            <a:endParaRPr lang="ar-SA"/>
          </a:p>
        </p:txBody>
      </p:sp>
      <p:sp>
        <p:nvSpPr>
          <p:cNvPr id="24" name="Footer Placeholder 23"/>
          <p:cNvSpPr>
            <a:spLocks noGrp="1"/>
          </p:cNvSpPr>
          <p:nvPr>
            <p:ph type="ftr" sz="quarter" idx="12"/>
          </p:nvPr>
        </p:nvSpPr>
        <p:spPr/>
        <p:txBody>
          <a:bodyPr/>
          <a:lstStyle/>
          <a:p>
            <a:endParaRPr lang="ar-SA"/>
          </a:p>
        </p:txBody>
      </p:sp>
      <p:sp>
        <p:nvSpPr>
          <p:cNvPr id="12" name="Title 11"/>
          <p:cNvSpPr>
            <a:spLocks noGrp="1"/>
          </p:cNvSpPr>
          <p:nvPr>
            <p:ph type="title"/>
          </p:nvPr>
        </p:nvSpPr>
        <p:spPr>
          <a:xfrm>
            <a:off x="352426" y="457200"/>
            <a:ext cx="7680960" cy="2438399"/>
          </a:xfrm>
        </p:spPr>
        <p:txBody>
          <a:bodyPr>
            <a:normAutofit/>
          </a:bodyPr>
          <a:lstStyle>
            <a:lvl1pPr>
              <a:spcBef>
                <a:spcPts val="0"/>
              </a:spcBef>
              <a:defRPr kumimoji="0" lang="en-US" sz="6000" b="1" i="0" u="none" strike="noStrike" kern="1200" cap="none" spc="0" normalizeH="0" baseline="0" noProof="0" smtClean="0">
                <a:ln>
                  <a:noFill/>
                </a:ln>
                <a:gradFill>
                  <a:gsLst>
                    <a:gs pos="0">
                      <a:schemeClr val="tx1">
                        <a:alpha val="92000"/>
                      </a:schemeClr>
                    </a:gs>
                    <a:gs pos="45000">
                      <a:schemeClr val="tx1">
                        <a:alpha val="51000"/>
                      </a:schemeClr>
                    </a:gs>
                    <a:gs pos="100000">
                      <a:schemeClr val="tx1"/>
                    </a:gs>
                  </a:gsLst>
                  <a:lin ang="3600000" scaled="0"/>
                </a:gradFill>
                <a:effectLst/>
                <a:uLnTx/>
                <a:uFillTx/>
                <a:latin typeface="+mj-lt"/>
                <a:ea typeface="+mj-ea"/>
                <a:cs typeface="Tunga" pitchFamily="2"/>
              </a:defRPr>
            </a:lvl1pPr>
          </a:lstStyle>
          <a:p>
            <a:r>
              <a:rPr lang="en-US" smtClean="0"/>
              <a:t>Click to edit Master 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9" name="Rectangle 8"/>
          <p:cNvSpPr/>
          <p:nvPr/>
        </p:nvSpPr>
        <p:spPr>
          <a:xfrm>
            <a:off x="0" y="0"/>
            <a:ext cx="9144000" cy="685800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Content Placeholder 30"/>
          <p:cNvSpPr>
            <a:spLocks noGrp="1"/>
          </p:cNvSpPr>
          <p:nvPr>
            <p:ph sz="quarter" idx="13"/>
          </p:nvPr>
        </p:nvSpPr>
        <p:spPr>
          <a:xfrm>
            <a:off x="352426" y="1463040"/>
            <a:ext cx="7680960" cy="4724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2" name="Date Placeholder 11"/>
          <p:cNvSpPr>
            <a:spLocks noGrp="1"/>
          </p:cNvSpPr>
          <p:nvPr>
            <p:ph type="dt" sz="half" idx="14"/>
          </p:nvPr>
        </p:nvSpPr>
        <p:spPr/>
        <p:txBody>
          <a:bodyPr/>
          <a:lstStyle/>
          <a:p>
            <a:fld id="{1B8ABB09-4A1D-463E-8065-109CC2B7EFAA}" type="datetimeFigureOut">
              <a:rPr lang="ar-SA" smtClean="0"/>
              <a:pPr/>
              <a:t>30/11/34</a:t>
            </a:fld>
            <a:endParaRPr lang="ar-SA"/>
          </a:p>
        </p:txBody>
      </p:sp>
      <p:sp>
        <p:nvSpPr>
          <p:cNvPr id="19" name="Slide Number Placeholder 18"/>
          <p:cNvSpPr>
            <a:spLocks noGrp="1"/>
          </p:cNvSpPr>
          <p:nvPr>
            <p:ph type="sldNum" sz="quarter" idx="15"/>
          </p:nvPr>
        </p:nvSpPr>
        <p:spPr/>
        <p:txBody>
          <a:bodyPr/>
          <a:lstStyle/>
          <a:p>
            <a:fld id="{0B34F065-1154-456A-91E3-76DE8E75E17B}" type="slidenum">
              <a:rPr lang="ar-SA" smtClean="0"/>
              <a:pPr/>
              <a:t>‹#›</a:t>
            </a:fld>
            <a:endParaRPr lang="ar-SA"/>
          </a:p>
        </p:txBody>
      </p:sp>
      <p:sp>
        <p:nvSpPr>
          <p:cNvPr id="21" name="Footer Placeholder 20"/>
          <p:cNvSpPr>
            <a:spLocks noGrp="1"/>
          </p:cNvSpPr>
          <p:nvPr>
            <p:ph type="ftr" sz="quarter" idx="16"/>
          </p:nvPr>
        </p:nvSpPr>
        <p:spPr/>
        <p:txBody>
          <a:bodyPr/>
          <a:lstStyle/>
          <a:p>
            <a:endParaRPr lang="ar-SA"/>
          </a:p>
        </p:txBody>
      </p:sp>
      <p:sp>
        <p:nvSpPr>
          <p:cNvPr id="8" name="Title 7"/>
          <p:cNvSpPr>
            <a:spLocks noGrp="1"/>
          </p:cNvSpPr>
          <p:nvPr>
            <p:ph type="title"/>
          </p:nvPr>
        </p:nvSpPr>
        <p:spPr/>
        <p:txBody>
          <a:bodyPr/>
          <a:lstStyle/>
          <a:p>
            <a:r>
              <a:rPr lang="en-US" smtClean="0"/>
              <a:t>Click to edit Master title style</a:t>
            </a:r>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2" name="Rectangle 11"/>
          <p:cNvSpPr/>
          <p:nvPr/>
        </p:nvSpPr>
        <p:spPr>
          <a:xfrm>
            <a:off x="0" y="0"/>
            <a:ext cx="9144000" cy="685800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Subtitle 2"/>
          <p:cNvSpPr>
            <a:spLocks noGrp="1"/>
          </p:cNvSpPr>
          <p:nvPr>
            <p:ph type="subTitle" idx="1"/>
          </p:nvPr>
        </p:nvSpPr>
        <p:spPr>
          <a:xfrm>
            <a:off x="352426" y="4003302"/>
            <a:ext cx="4572000" cy="1178298"/>
          </a:xfrm>
        </p:spPr>
        <p:txBody>
          <a:bodyPr>
            <a:normAutofit/>
          </a:bodyPr>
          <a:lstStyle>
            <a:lvl1pPr marL="0" indent="0" algn="l">
              <a:buNone/>
              <a:defRPr sz="2000" b="0" i="1" cap="none" spc="120" baseline="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16" name="Date Placeholder 15"/>
          <p:cNvSpPr>
            <a:spLocks noGrp="1"/>
          </p:cNvSpPr>
          <p:nvPr>
            <p:ph type="dt" sz="half" idx="10"/>
          </p:nvPr>
        </p:nvSpPr>
        <p:spPr/>
        <p:txBody>
          <a:bodyPr/>
          <a:lstStyle/>
          <a:p>
            <a:fld id="{1B8ABB09-4A1D-463E-8065-109CC2B7EFAA}" type="datetimeFigureOut">
              <a:rPr lang="ar-SA" smtClean="0"/>
              <a:pPr/>
              <a:t>30/11/34</a:t>
            </a:fld>
            <a:endParaRPr lang="ar-SA"/>
          </a:p>
        </p:txBody>
      </p:sp>
      <p:sp>
        <p:nvSpPr>
          <p:cNvPr id="20" name="Slide Number Placeholder 19"/>
          <p:cNvSpPr>
            <a:spLocks noGrp="1"/>
          </p:cNvSpPr>
          <p:nvPr>
            <p:ph type="sldNum" sz="quarter" idx="11"/>
          </p:nvPr>
        </p:nvSpPr>
        <p:spPr/>
        <p:txBody>
          <a:bodyPr/>
          <a:lstStyle/>
          <a:p>
            <a:fld id="{0B34F065-1154-456A-91E3-76DE8E75E17B}" type="slidenum">
              <a:rPr lang="ar-SA" smtClean="0"/>
              <a:pPr/>
              <a:t>‹#›</a:t>
            </a:fld>
            <a:endParaRPr lang="ar-SA"/>
          </a:p>
        </p:txBody>
      </p:sp>
      <p:sp>
        <p:nvSpPr>
          <p:cNvPr id="21" name="Footer Placeholder 20"/>
          <p:cNvSpPr>
            <a:spLocks noGrp="1"/>
          </p:cNvSpPr>
          <p:nvPr>
            <p:ph type="ftr" sz="quarter" idx="12"/>
          </p:nvPr>
        </p:nvSpPr>
        <p:spPr/>
        <p:txBody>
          <a:bodyPr/>
          <a:lstStyle/>
          <a:p>
            <a:endParaRPr lang="ar-SA"/>
          </a:p>
        </p:txBody>
      </p:sp>
      <p:sp>
        <p:nvSpPr>
          <p:cNvPr id="13" name="Rectangle 12"/>
          <p:cNvSpPr/>
          <p:nvPr/>
        </p:nvSpPr>
        <p:spPr>
          <a:xfrm>
            <a:off x="0" y="0"/>
            <a:ext cx="9144000" cy="1828800"/>
          </a:xfrm>
          <a:prstGeom prst="rect">
            <a:avLst/>
          </a:prstGeom>
          <a:solidFill>
            <a:schemeClr val="accent5">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8" name="Straight Connector 17"/>
          <p:cNvCxnSpPr/>
          <p:nvPr/>
        </p:nvCxnSpPr>
        <p:spPr>
          <a:xfrm>
            <a:off x="-4439" y="1828800"/>
            <a:ext cx="9144000" cy="1588"/>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Title 13"/>
          <p:cNvSpPr>
            <a:spLocks noGrp="1"/>
          </p:cNvSpPr>
          <p:nvPr>
            <p:ph type="title"/>
          </p:nvPr>
        </p:nvSpPr>
        <p:spPr>
          <a:xfrm>
            <a:off x="354366" y="1990078"/>
            <a:ext cx="8439912" cy="1984248"/>
          </a:xfrm>
        </p:spPr>
        <p:txBody>
          <a:bodyPr>
            <a:noAutofit/>
          </a:bodyPr>
          <a:lstStyle>
            <a:lvl1pPr>
              <a:defRPr kumimoji="0" lang="en-US" sz="6000" b="1" i="0" u="none" strike="noStrike" kern="1200" cap="none" spc="0" normalizeH="0" baseline="0" noProof="0" dirty="0" smtClean="0">
                <a:ln>
                  <a:noFill/>
                </a:ln>
                <a:gradFill>
                  <a:gsLst>
                    <a:gs pos="0">
                      <a:schemeClr val="tx1">
                        <a:alpha val="92000"/>
                      </a:schemeClr>
                    </a:gs>
                    <a:gs pos="45000">
                      <a:schemeClr val="tx1">
                        <a:alpha val="51000"/>
                      </a:schemeClr>
                    </a:gs>
                    <a:gs pos="100000">
                      <a:schemeClr val="tx1"/>
                    </a:gs>
                  </a:gsLst>
                  <a:lin ang="3600000" scaled="0"/>
                </a:gradFill>
                <a:effectLst/>
                <a:uLnTx/>
                <a:uFillTx/>
                <a:latin typeface="+mj-lt"/>
                <a:ea typeface="+mj-ea"/>
                <a:cs typeface="Tunga" pitchFamily="2"/>
              </a:defRPr>
            </a:lvl1pPr>
          </a:lstStyle>
          <a:p>
            <a:pPr marL="0" marR="0" lvl="0" indent="0" algn="l" defTabSz="914400" rtl="0" eaLnBrk="1" fontAlgn="auto" latinLnBrk="0" hangingPunct="1">
              <a:lnSpc>
                <a:spcPct val="100000"/>
              </a:lnSpc>
              <a:spcBef>
                <a:spcPts val="400"/>
              </a:spcBef>
              <a:spcAft>
                <a:spcPts val="0"/>
              </a:spcAft>
              <a:buClrTx/>
              <a:buSzTx/>
              <a:buFontTx/>
              <a:buNone/>
              <a:tabLst/>
              <a:defRPr/>
            </a:pPr>
            <a:r>
              <a:rPr lang="en-US" smtClean="0"/>
              <a:t>Click to edit Master title style</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10" name="Rectangle 9"/>
          <p:cNvSpPr/>
          <p:nvPr/>
        </p:nvSpPr>
        <p:spPr>
          <a:xfrm>
            <a:off x="0" y="0"/>
            <a:ext cx="9144000" cy="685800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Content Placeholder 11"/>
          <p:cNvSpPr>
            <a:spLocks noGrp="1"/>
          </p:cNvSpPr>
          <p:nvPr>
            <p:ph sz="quarter" idx="14"/>
          </p:nvPr>
        </p:nvSpPr>
        <p:spPr>
          <a:xfrm>
            <a:off x="4901184" y="1463040"/>
            <a:ext cx="3886200" cy="4288536"/>
          </a:xfrm>
        </p:spPr>
        <p:txBody>
          <a:bodyPr>
            <a:normAutofit/>
          </a:bodyPr>
          <a:lstStyle>
            <a:lvl1pPr>
              <a:defRPr sz="1600"/>
            </a:lvl1pPr>
            <a:lvl2pPr>
              <a:defRPr sz="1600"/>
            </a:lvl2pPr>
            <a:lvl3pPr>
              <a:defRPr sz="16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8" name="Content Placeholder 30"/>
          <p:cNvSpPr>
            <a:spLocks noGrp="1"/>
          </p:cNvSpPr>
          <p:nvPr>
            <p:ph sz="quarter" idx="13"/>
          </p:nvPr>
        </p:nvSpPr>
        <p:spPr>
          <a:xfrm>
            <a:off x="352426" y="1463040"/>
            <a:ext cx="3886200" cy="4288536"/>
          </a:xfrm>
        </p:spPr>
        <p:txBody>
          <a:bodyPr>
            <a:normAutofit/>
          </a:bodyPr>
          <a:lstStyle>
            <a:lvl1pPr>
              <a:defRPr sz="1600"/>
            </a:lvl1pPr>
            <a:lvl2pPr>
              <a:defRPr sz="1600"/>
            </a:lvl2pPr>
            <a:lvl3pPr>
              <a:defRPr sz="16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7" name="Title 26"/>
          <p:cNvSpPr>
            <a:spLocks noGrp="1"/>
          </p:cNvSpPr>
          <p:nvPr>
            <p:ph type="title"/>
          </p:nvPr>
        </p:nvSpPr>
        <p:spPr/>
        <p:txBody>
          <a:bodyPr/>
          <a:lstStyle/>
          <a:p>
            <a:r>
              <a:rPr lang="en-US" smtClean="0"/>
              <a:t>Click to edit Master title style</a:t>
            </a:r>
            <a:endParaRPr lang="en-US" dirty="0"/>
          </a:p>
        </p:txBody>
      </p:sp>
      <p:sp>
        <p:nvSpPr>
          <p:cNvPr id="20" name="Date Placeholder 19"/>
          <p:cNvSpPr>
            <a:spLocks noGrp="1"/>
          </p:cNvSpPr>
          <p:nvPr>
            <p:ph type="dt" sz="half" idx="15"/>
          </p:nvPr>
        </p:nvSpPr>
        <p:spPr/>
        <p:txBody>
          <a:bodyPr/>
          <a:lstStyle/>
          <a:p>
            <a:fld id="{1B8ABB09-4A1D-463E-8065-109CC2B7EFAA}" type="datetimeFigureOut">
              <a:rPr lang="ar-SA" smtClean="0"/>
              <a:pPr/>
              <a:t>30/11/34</a:t>
            </a:fld>
            <a:endParaRPr lang="ar-SA"/>
          </a:p>
        </p:txBody>
      </p:sp>
      <p:sp>
        <p:nvSpPr>
          <p:cNvPr id="25" name="Slide Number Placeholder 24"/>
          <p:cNvSpPr>
            <a:spLocks noGrp="1"/>
          </p:cNvSpPr>
          <p:nvPr>
            <p:ph type="sldNum" sz="quarter" idx="16"/>
          </p:nvPr>
        </p:nvSpPr>
        <p:spPr/>
        <p:txBody>
          <a:bodyPr/>
          <a:lstStyle/>
          <a:p>
            <a:fld id="{0B34F065-1154-456A-91E3-76DE8E75E17B}" type="slidenum">
              <a:rPr lang="ar-SA" smtClean="0"/>
              <a:pPr/>
              <a:t>‹#›</a:t>
            </a:fld>
            <a:endParaRPr lang="ar-SA"/>
          </a:p>
        </p:txBody>
      </p:sp>
      <p:sp>
        <p:nvSpPr>
          <p:cNvPr id="26" name="Footer Placeholder 25"/>
          <p:cNvSpPr>
            <a:spLocks noGrp="1"/>
          </p:cNvSpPr>
          <p:nvPr>
            <p:ph type="ftr" sz="quarter" idx="17"/>
          </p:nvPr>
        </p:nvSpPr>
        <p:spPr/>
        <p:txBody>
          <a:bodyPr/>
          <a:lstStyle/>
          <a:p>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3" name="Rectangle 12"/>
          <p:cNvSpPr/>
          <p:nvPr/>
        </p:nvSpPr>
        <p:spPr>
          <a:xfrm>
            <a:off x="0" y="0"/>
            <a:ext cx="9144000" cy="685800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 Placeholder 3"/>
          <p:cNvSpPr>
            <a:spLocks noGrp="1"/>
          </p:cNvSpPr>
          <p:nvPr>
            <p:ph type="body" sz="half" idx="2"/>
          </p:nvPr>
        </p:nvSpPr>
        <p:spPr>
          <a:xfrm>
            <a:off x="352426" y="1463040"/>
            <a:ext cx="3886200" cy="509587"/>
          </a:xfrm>
        </p:spPr>
        <p:txBody>
          <a:bodyPr>
            <a:normAutofit/>
          </a:bodyPr>
          <a:lstStyle>
            <a:lvl1pPr marL="0" indent="0">
              <a:buNone/>
              <a:defRPr sz="2000" b="0" i="1" spc="0" baseline="0">
                <a:solidFill>
                  <a:schemeClr val="tx1"/>
                </a:solidFill>
                <a:latin typeface="+mj-lt"/>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9" name="Text Placeholder 3"/>
          <p:cNvSpPr>
            <a:spLocks noGrp="1"/>
          </p:cNvSpPr>
          <p:nvPr>
            <p:ph type="body" sz="half" idx="15"/>
          </p:nvPr>
        </p:nvSpPr>
        <p:spPr>
          <a:xfrm>
            <a:off x="4900613" y="1463040"/>
            <a:ext cx="3886200" cy="509587"/>
          </a:xfrm>
        </p:spPr>
        <p:txBody>
          <a:bodyPr>
            <a:normAutofit/>
          </a:bodyPr>
          <a:lstStyle>
            <a:lvl1pPr marL="0" indent="0">
              <a:buNone/>
              <a:defRPr sz="2000" b="0" i="1" spc="0" baseline="0">
                <a:solidFill>
                  <a:schemeClr val="tx1"/>
                </a:solidFill>
                <a:latin typeface="+mj-lt"/>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2" name="Content Placeholder 11"/>
          <p:cNvSpPr>
            <a:spLocks noGrp="1"/>
          </p:cNvSpPr>
          <p:nvPr>
            <p:ph sz="quarter" idx="14"/>
          </p:nvPr>
        </p:nvSpPr>
        <p:spPr>
          <a:xfrm>
            <a:off x="4900613" y="2011680"/>
            <a:ext cx="3886200" cy="3736848"/>
          </a:xfrm>
        </p:spPr>
        <p:txBody>
          <a:bodyPr>
            <a:normAutofit/>
          </a:bodyPr>
          <a:lstStyle>
            <a:lvl1pPr>
              <a:defRPr sz="1600"/>
            </a:lvl1pPr>
            <a:lvl2pPr>
              <a:defRPr sz="1600"/>
            </a:lvl2pPr>
            <a:lvl3pPr>
              <a:defRPr sz="16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8" name="Content Placeholder 30"/>
          <p:cNvSpPr>
            <a:spLocks noGrp="1"/>
          </p:cNvSpPr>
          <p:nvPr>
            <p:ph sz="quarter" idx="13"/>
          </p:nvPr>
        </p:nvSpPr>
        <p:spPr>
          <a:xfrm>
            <a:off x="352426" y="2011680"/>
            <a:ext cx="3886200" cy="3736848"/>
          </a:xfrm>
        </p:spPr>
        <p:txBody>
          <a:bodyPr>
            <a:normAutofit/>
          </a:bodyPr>
          <a:lstStyle>
            <a:lvl1pPr>
              <a:defRPr sz="1600"/>
            </a:lvl1pPr>
            <a:lvl2pPr>
              <a:defRPr sz="1600"/>
            </a:lvl2pPr>
            <a:lvl3pPr>
              <a:defRPr sz="16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30" name="Title 29"/>
          <p:cNvSpPr>
            <a:spLocks noGrp="1"/>
          </p:cNvSpPr>
          <p:nvPr>
            <p:ph type="title"/>
          </p:nvPr>
        </p:nvSpPr>
        <p:spPr/>
        <p:txBody>
          <a:bodyPr/>
          <a:lstStyle/>
          <a:p>
            <a:r>
              <a:rPr lang="en-US" smtClean="0"/>
              <a:t>Click to edit Master title style</a:t>
            </a:r>
            <a:endParaRPr lang="en-US"/>
          </a:p>
        </p:txBody>
      </p:sp>
      <p:sp>
        <p:nvSpPr>
          <p:cNvPr id="20" name="Date Placeholder 19"/>
          <p:cNvSpPr>
            <a:spLocks noGrp="1"/>
          </p:cNvSpPr>
          <p:nvPr>
            <p:ph type="dt" sz="half" idx="16"/>
          </p:nvPr>
        </p:nvSpPr>
        <p:spPr/>
        <p:txBody>
          <a:bodyPr/>
          <a:lstStyle/>
          <a:p>
            <a:fld id="{1B8ABB09-4A1D-463E-8065-109CC2B7EFAA}" type="datetimeFigureOut">
              <a:rPr lang="ar-SA" smtClean="0"/>
              <a:pPr/>
              <a:t>30/11/34</a:t>
            </a:fld>
            <a:endParaRPr lang="ar-SA"/>
          </a:p>
        </p:txBody>
      </p:sp>
      <p:sp>
        <p:nvSpPr>
          <p:cNvPr id="24" name="Slide Number Placeholder 23"/>
          <p:cNvSpPr>
            <a:spLocks noGrp="1"/>
          </p:cNvSpPr>
          <p:nvPr>
            <p:ph type="sldNum" sz="quarter" idx="17"/>
          </p:nvPr>
        </p:nvSpPr>
        <p:spPr/>
        <p:txBody>
          <a:bodyPr/>
          <a:lstStyle/>
          <a:p>
            <a:fld id="{0B34F065-1154-456A-91E3-76DE8E75E17B}" type="slidenum">
              <a:rPr lang="ar-SA" smtClean="0"/>
              <a:pPr/>
              <a:t>‹#›</a:t>
            </a:fld>
            <a:endParaRPr lang="ar-SA"/>
          </a:p>
        </p:txBody>
      </p:sp>
      <p:sp>
        <p:nvSpPr>
          <p:cNvPr id="29" name="Footer Placeholder 28"/>
          <p:cNvSpPr>
            <a:spLocks noGrp="1"/>
          </p:cNvSpPr>
          <p:nvPr>
            <p:ph type="ftr" sz="quarter" idx="18"/>
          </p:nvPr>
        </p:nvSpPr>
        <p:spPr/>
        <p:txBody>
          <a:bodyPr/>
          <a:lstStyle/>
          <a:p>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2" name="Rectangle 11"/>
          <p:cNvSpPr/>
          <p:nvPr/>
        </p:nvSpPr>
        <p:spPr>
          <a:xfrm>
            <a:off x="0" y="0"/>
            <a:ext cx="9144000" cy="685800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Date Placeholder 10"/>
          <p:cNvSpPr>
            <a:spLocks noGrp="1"/>
          </p:cNvSpPr>
          <p:nvPr>
            <p:ph type="dt" sz="half" idx="10"/>
          </p:nvPr>
        </p:nvSpPr>
        <p:spPr/>
        <p:txBody>
          <a:bodyPr/>
          <a:lstStyle/>
          <a:p>
            <a:fld id="{1B8ABB09-4A1D-463E-8065-109CC2B7EFAA}" type="datetimeFigureOut">
              <a:rPr lang="ar-SA" smtClean="0"/>
              <a:pPr/>
              <a:t>30/11/34</a:t>
            </a:fld>
            <a:endParaRPr lang="ar-SA"/>
          </a:p>
        </p:txBody>
      </p:sp>
      <p:sp>
        <p:nvSpPr>
          <p:cNvPr id="14" name="Slide Number Placeholder 13"/>
          <p:cNvSpPr>
            <a:spLocks noGrp="1"/>
          </p:cNvSpPr>
          <p:nvPr>
            <p:ph type="sldNum" sz="quarter" idx="11"/>
          </p:nvPr>
        </p:nvSpPr>
        <p:spPr/>
        <p:txBody>
          <a:bodyPr/>
          <a:lstStyle/>
          <a:p>
            <a:fld id="{0B34F065-1154-456A-91E3-76DE8E75E17B}" type="slidenum">
              <a:rPr lang="ar-SA" smtClean="0"/>
              <a:pPr/>
              <a:t>‹#›</a:t>
            </a:fld>
            <a:endParaRPr lang="ar-SA"/>
          </a:p>
        </p:txBody>
      </p:sp>
      <p:sp>
        <p:nvSpPr>
          <p:cNvPr id="18" name="Footer Placeholder 17"/>
          <p:cNvSpPr>
            <a:spLocks noGrp="1"/>
          </p:cNvSpPr>
          <p:nvPr>
            <p:ph type="ftr" sz="quarter" idx="12"/>
          </p:nvPr>
        </p:nvSpPr>
        <p:spPr/>
        <p:txBody>
          <a:bodyPr/>
          <a:lstStyle/>
          <a:p>
            <a:endParaRPr lang="ar-SA"/>
          </a:p>
        </p:txBody>
      </p:sp>
      <p:sp>
        <p:nvSpPr>
          <p:cNvPr id="15" name="Title 14"/>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Date Placeholder 6"/>
          <p:cNvSpPr>
            <a:spLocks noGrp="1"/>
          </p:cNvSpPr>
          <p:nvPr>
            <p:ph type="dt" sz="half" idx="10"/>
          </p:nvPr>
        </p:nvSpPr>
        <p:spPr/>
        <p:txBody>
          <a:bodyPr/>
          <a:lstStyle/>
          <a:p>
            <a:fld id="{1B8ABB09-4A1D-463E-8065-109CC2B7EFAA}" type="datetimeFigureOut">
              <a:rPr lang="ar-SA" smtClean="0"/>
              <a:pPr/>
              <a:t>30/11/34</a:t>
            </a:fld>
            <a:endParaRPr lang="ar-SA"/>
          </a:p>
        </p:txBody>
      </p:sp>
      <p:sp>
        <p:nvSpPr>
          <p:cNvPr id="12" name="Slide Number Placeholder 11"/>
          <p:cNvSpPr>
            <a:spLocks noGrp="1"/>
          </p:cNvSpPr>
          <p:nvPr>
            <p:ph type="sldNum" sz="quarter" idx="11"/>
          </p:nvPr>
        </p:nvSpPr>
        <p:spPr/>
        <p:txBody>
          <a:bodyPr/>
          <a:lstStyle/>
          <a:p>
            <a:fld id="{0B34F065-1154-456A-91E3-76DE8E75E17B}" type="slidenum">
              <a:rPr lang="ar-SA" smtClean="0"/>
              <a:pPr/>
              <a:t>‹#›</a:t>
            </a:fld>
            <a:endParaRPr lang="ar-SA"/>
          </a:p>
        </p:txBody>
      </p:sp>
      <p:sp>
        <p:nvSpPr>
          <p:cNvPr id="13" name="Footer Placeholder 12"/>
          <p:cNvSpPr>
            <a:spLocks noGrp="1"/>
          </p:cNvSpPr>
          <p:nvPr>
            <p:ph type="ftr" sz="quarter" idx="12"/>
          </p:nvPr>
        </p:nvSpPr>
        <p:spPr/>
        <p:txBody>
          <a:bodyPr/>
          <a:lstStyle/>
          <a:p>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2" name="Rectangle 11"/>
          <p:cNvSpPr/>
          <p:nvPr/>
        </p:nvSpPr>
        <p:spPr>
          <a:xfrm>
            <a:off x="0" y="0"/>
            <a:ext cx="9144000" cy="685800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0" y="5734050"/>
            <a:ext cx="9144000" cy="1123950"/>
          </a:xfrm>
          <a:prstGeom prst="rect">
            <a:avLst/>
          </a:prstGeom>
          <a:solidFill>
            <a:schemeClr val="accent5">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2" name="Straight Connector 21"/>
          <p:cNvCxnSpPr/>
          <p:nvPr/>
        </p:nvCxnSpPr>
        <p:spPr>
          <a:xfrm>
            <a:off x="0" y="5695950"/>
            <a:ext cx="9144000" cy="1588"/>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24" name="Title 23"/>
          <p:cNvSpPr>
            <a:spLocks noGrp="1"/>
          </p:cNvSpPr>
          <p:nvPr>
            <p:ph type="title"/>
          </p:nvPr>
        </p:nvSpPr>
        <p:spPr/>
        <p:txBody>
          <a:bodyPr/>
          <a:lstStyle/>
          <a:p>
            <a:r>
              <a:rPr lang="en-US" smtClean="0"/>
              <a:t>Click to edit Master title style</a:t>
            </a:r>
            <a:endParaRPr lang="en-US"/>
          </a:p>
        </p:txBody>
      </p:sp>
      <p:sp>
        <p:nvSpPr>
          <p:cNvPr id="11" name="Text Placeholder 3"/>
          <p:cNvSpPr>
            <a:spLocks noGrp="1"/>
          </p:cNvSpPr>
          <p:nvPr>
            <p:ph type="body" sz="half" idx="2"/>
          </p:nvPr>
        </p:nvSpPr>
        <p:spPr>
          <a:xfrm>
            <a:off x="352426" y="1463040"/>
            <a:ext cx="3381375" cy="3967162"/>
          </a:xfrm>
        </p:spPr>
        <p:txBody>
          <a:bodyPr>
            <a:normAutofit/>
          </a:bodyPr>
          <a:lstStyle>
            <a:lvl1pPr marL="0" indent="0">
              <a:lnSpc>
                <a:spcPct val="150000"/>
              </a:lnSpc>
              <a:buNone/>
              <a:defRPr sz="1600" b="0" i="1" spc="0" baseline="0">
                <a:solidFill>
                  <a:schemeClr val="tx2"/>
                </a:solidFill>
                <a:latin typeface="+mn-lt"/>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6" name="Content Placeholder 11"/>
          <p:cNvSpPr>
            <a:spLocks noGrp="1"/>
          </p:cNvSpPr>
          <p:nvPr>
            <p:ph sz="quarter" idx="14"/>
          </p:nvPr>
        </p:nvSpPr>
        <p:spPr>
          <a:xfrm>
            <a:off x="4105275" y="1463040"/>
            <a:ext cx="4681538" cy="3968496"/>
          </a:xfrm>
        </p:spPr>
        <p:txBody>
          <a:bodyPr>
            <a:normAutofit/>
          </a:bodyPr>
          <a:lstStyle>
            <a:lvl1pPr>
              <a:defRPr sz="1600"/>
            </a:lvl1pPr>
            <a:lvl2pPr>
              <a:defRPr sz="1600"/>
            </a:lvl2pPr>
            <a:lvl3pPr>
              <a:defRPr sz="16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3" name="Date Placeholder 12"/>
          <p:cNvSpPr>
            <a:spLocks noGrp="1"/>
          </p:cNvSpPr>
          <p:nvPr>
            <p:ph type="dt" sz="half" idx="15"/>
          </p:nvPr>
        </p:nvSpPr>
        <p:spPr/>
        <p:txBody>
          <a:bodyPr/>
          <a:lstStyle/>
          <a:p>
            <a:fld id="{1B8ABB09-4A1D-463E-8065-109CC2B7EFAA}" type="datetimeFigureOut">
              <a:rPr lang="ar-SA" smtClean="0"/>
              <a:pPr/>
              <a:t>30/11/34</a:t>
            </a:fld>
            <a:endParaRPr lang="ar-SA"/>
          </a:p>
        </p:txBody>
      </p:sp>
      <p:sp>
        <p:nvSpPr>
          <p:cNvPr id="18" name="Slide Number Placeholder 17"/>
          <p:cNvSpPr>
            <a:spLocks noGrp="1"/>
          </p:cNvSpPr>
          <p:nvPr>
            <p:ph type="sldNum" sz="quarter" idx="16"/>
          </p:nvPr>
        </p:nvSpPr>
        <p:spPr/>
        <p:txBody>
          <a:bodyPr/>
          <a:lstStyle/>
          <a:p>
            <a:fld id="{0B34F065-1154-456A-91E3-76DE8E75E17B}" type="slidenum">
              <a:rPr lang="ar-SA" smtClean="0"/>
              <a:pPr/>
              <a:t>‹#›</a:t>
            </a:fld>
            <a:endParaRPr lang="ar-SA"/>
          </a:p>
        </p:txBody>
      </p:sp>
      <p:sp>
        <p:nvSpPr>
          <p:cNvPr id="20" name="Footer Placeholder 19"/>
          <p:cNvSpPr>
            <a:spLocks noGrp="1"/>
          </p:cNvSpPr>
          <p:nvPr>
            <p:ph type="ftr" sz="quarter" idx="17"/>
          </p:nvPr>
        </p:nvSpPr>
        <p:spPr/>
        <p:txBody>
          <a:bodyPr/>
          <a:lstStyle/>
          <a:p>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0" name="Rectangle 9"/>
          <p:cNvSpPr/>
          <p:nvPr/>
        </p:nvSpPr>
        <p:spPr>
          <a:xfrm>
            <a:off x="0" y="0"/>
            <a:ext cx="9144000" cy="685800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5229224" y="0"/>
            <a:ext cx="3914775" cy="5657850"/>
          </a:xfrm>
        </p:spPr>
        <p:txBody>
          <a:bodyPr anchor="ctr" anchorCtr="0"/>
          <a:lstStyle>
            <a:lvl1pPr marL="0" indent="0" algn="ctr">
              <a:buNone/>
              <a:defRPr sz="320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25" name="Text Placeholder 24"/>
          <p:cNvSpPr>
            <a:spLocks noGrp="1"/>
          </p:cNvSpPr>
          <p:nvPr>
            <p:ph type="body" sz="quarter" idx="13"/>
          </p:nvPr>
        </p:nvSpPr>
        <p:spPr>
          <a:xfrm>
            <a:off x="352426" y="1600199"/>
            <a:ext cx="4572000" cy="3593237"/>
          </a:xfrm>
        </p:spPr>
        <p:txBody>
          <a:bodyPr>
            <a:normAutofit/>
          </a:bodyPr>
          <a:lstStyle>
            <a:lvl1pPr marL="0" indent="0">
              <a:lnSpc>
                <a:spcPct val="150000"/>
              </a:lnSpc>
              <a:spcBef>
                <a:spcPts val="0"/>
              </a:spcBef>
              <a:buNone/>
              <a:defRPr sz="1600" i="1">
                <a:solidFill>
                  <a:schemeClr val="tx1"/>
                </a:solidFill>
              </a:defRPr>
            </a:lvl1pPr>
            <a:lvl2pPr marL="171450" indent="1588">
              <a:buNone/>
              <a:defRPr>
                <a:solidFill>
                  <a:schemeClr val="bg2"/>
                </a:solidFill>
              </a:defRPr>
            </a:lvl2pPr>
            <a:lvl3pPr marL="344488" indent="6350">
              <a:buNone/>
              <a:defRPr>
                <a:solidFill>
                  <a:schemeClr val="bg2"/>
                </a:solidFill>
              </a:defRPr>
            </a:lvl3pPr>
            <a:lvl4pPr marL="515938" indent="3175">
              <a:buNone/>
              <a:defRPr>
                <a:solidFill>
                  <a:schemeClr val="bg2"/>
                </a:solidFill>
              </a:defRPr>
            </a:lvl4pPr>
            <a:lvl5pPr marL="688975" indent="-1588">
              <a:buNone/>
              <a:defRPr>
                <a:solidFill>
                  <a:schemeClr val="bg2"/>
                </a:solidFill>
              </a:defRPr>
            </a:lvl5pPr>
          </a:lstStyle>
          <a:p>
            <a:pPr lvl="0"/>
            <a:r>
              <a:rPr lang="en-US" smtClean="0"/>
              <a:t>Click to edit Master text styles</a:t>
            </a:r>
          </a:p>
        </p:txBody>
      </p:sp>
      <p:sp>
        <p:nvSpPr>
          <p:cNvPr id="11" name="Rectangle 10"/>
          <p:cNvSpPr/>
          <p:nvPr/>
        </p:nvSpPr>
        <p:spPr>
          <a:xfrm>
            <a:off x="0" y="5734050"/>
            <a:ext cx="9144000" cy="1123950"/>
          </a:xfrm>
          <a:prstGeom prst="rect">
            <a:avLst/>
          </a:prstGeom>
          <a:solidFill>
            <a:schemeClr val="accent5">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Connector 11"/>
          <p:cNvCxnSpPr/>
          <p:nvPr/>
        </p:nvCxnSpPr>
        <p:spPr>
          <a:xfrm>
            <a:off x="0" y="5695950"/>
            <a:ext cx="9144000" cy="1588"/>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19" name="Title Placeholder 1"/>
          <p:cNvSpPr>
            <a:spLocks noGrp="1"/>
          </p:cNvSpPr>
          <p:nvPr>
            <p:ph type="title"/>
          </p:nvPr>
        </p:nvSpPr>
        <p:spPr>
          <a:xfrm>
            <a:off x="352425" y="275208"/>
            <a:ext cx="4572000" cy="1324992"/>
          </a:xfrm>
          <a:prstGeom prst="rect">
            <a:avLst/>
          </a:prstGeom>
        </p:spPr>
        <p:txBody>
          <a:bodyPr vert="horz" lIns="91440" tIns="45720" rIns="91440" bIns="45720" rtlCol="0" anchor="b" anchorCtr="0">
            <a:normAutofit/>
          </a:bodyPr>
          <a:lstStyle/>
          <a:p>
            <a:r>
              <a:rPr lang="en-US" smtClean="0"/>
              <a:t>Click to edit Master title style</a:t>
            </a:r>
            <a:endParaRPr lang="en-US" dirty="0"/>
          </a:p>
        </p:txBody>
      </p:sp>
      <p:sp>
        <p:nvSpPr>
          <p:cNvPr id="13" name="Date Placeholder 12"/>
          <p:cNvSpPr>
            <a:spLocks noGrp="1"/>
          </p:cNvSpPr>
          <p:nvPr>
            <p:ph type="dt" sz="half" idx="14"/>
          </p:nvPr>
        </p:nvSpPr>
        <p:spPr/>
        <p:txBody>
          <a:bodyPr/>
          <a:lstStyle/>
          <a:p>
            <a:fld id="{1B8ABB09-4A1D-463E-8065-109CC2B7EFAA}" type="datetimeFigureOut">
              <a:rPr lang="ar-SA" smtClean="0"/>
              <a:pPr/>
              <a:t>30/11/34</a:t>
            </a:fld>
            <a:endParaRPr lang="ar-SA"/>
          </a:p>
        </p:txBody>
      </p:sp>
      <p:sp>
        <p:nvSpPr>
          <p:cNvPr id="20" name="Slide Number Placeholder 19"/>
          <p:cNvSpPr>
            <a:spLocks noGrp="1"/>
          </p:cNvSpPr>
          <p:nvPr>
            <p:ph type="sldNum" sz="quarter" idx="15"/>
          </p:nvPr>
        </p:nvSpPr>
        <p:spPr/>
        <p:txBody>
          <a:bodyPr/>
          <a:lstStyle/>
          <a:p>
            <a:fld id="{0B34F065-1154-456A-91E3-76DE8E75E17B}" type="slidenum">
              <a:rPr lang="ar-SA" smtClean="0"/>
              <a:pPr/>
              <a:t>‹#›</a:t>
            </a:fld>
            <a:endParaRPr lang="ar-SA"/>
          </a:p>
        </p:txBody>
      </p:sp>
      <p:sp>
        <p:nvSpPr>
          <p:cNvPr id="21" name="Footer Placeholder 20"/>
          <p:cNvSpPr>
            <a:spLocks noGrp="1"/>
          </p:cNvSpPr>
          <p:nvPr>
            <p:ph type="ftr" sz="quarter" idx="16"/>
          </p:nvPr>
        </p:nvSpPr>
        <p:spPr/>
        <p:txBody>
          <a:bodyPr/>
          <a:lstStyle/>
          <a:p>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B8ABB09-4A1D-463E-8065-109CC2B7EFAA}" type="datetimeFigureOut">
              <a:rPr lang="ar-SA" smtClean="0"/>
              <a:pPr/>
              <a:t>30/11/34</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B8ABB09-4A1D-463E-8065-109CC2B7EFAA}" type="datetimeFigureOut">
              <a:rPr lang="ar-SA" smtClean="0"/>
              <a:pPr/>
              <a:t>30/11/34</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52426" y="228600"/>
            <a:ext cx="7680960" cy="1066800"/>
          </a:xfrm>
          <a:prstGeom prst="rect">
            <a:avLst/>
          </a:prstGeom>
        </p:spPr>
        <p:txBody>
          <a:bodyPr vert="horz" lIns="91440" tIns="45720" rIns="91440" bIns="45720" rtlCol="0" anchor="b" anchorCtr="0">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352426" y="1463040"/>
            <a:ext cx="7680960" cy="43434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352426" y="6543676"/>
            <a:ext cx="1466850" cy="247650"/>
          </a:xfrm>
          <a:prstGeom prst="rect">
            <a:avLst/>
          </a:prstGeom>
        </p:spPr>
        <p:txBody>
          <a:bodyPr vert="horz" lIns="91440" tIns="45720" rIns="91440" bIns="45720" rtlCol="0" anchor="ctr">
            <a:normAutofit/>
          </a:bodyPr>
          <a:lstStyle>
            <a:lvl1pPr algn="l">
              <a:defRPr sz="1000" b="1">
                <a:solidFill>
                  <a:schemeClr val="tx1">
                    <a:alpha val="65000"/>
                  </a:schemeClr>
                </a:solidFill>
              </a:defRPr>
            </a:lvl1pPr>
          </a:lstStyle>
          <a:p>
            <a:fld id="{1B8ABB09-4A1D-463E-8065-109CC2B7EFAA}" type="datetimeFigureOut">
              <a:rPr lang="ar-SA" smtClean="0"/>
              <a:pPr/>
              <a:t>30/11/34</a:t>
            </a:fld>
            <a:endParaRPr lang="ar-SA"/>
          </a:p>
        </p:txBody>
      </p:sp>
      <p:sp>
        <p:nvSpPr>
          <p:cNvPr id="5" name="Footer Placeholder 4"/>
          <p:cNvSpPr>
            <a:spLocks noGrp="1"/>
          </p:cNvSpPr>
          <p:nvPr>
            <p:ph type="ftr" sz="quarter" idx="3"/>
          </p:nvPr>
        </p:nvSpPr>
        <p:spPr>
          <a:xfrm>
            <a:off x="1809749" y="6543676"/>
            <a:ext cx="4086225" cy="247650"/>
          </a:xfrm>
          <a:prstGeom prst="rect">
            <a:avLst/>
          </a:prstGeom>
        </p:spPr>
        <p:txBody>
          <a:bodyPr vert="horz" lIns="91440" tIns="45720" rIns="91440" bIns="45720" rtlCol="0" anchor="ctr">
            <a:normAutofit/>
          </a:bodyPr>
          <a:lstStyle>
            <a:lvl1pPr algn="l">
              <a:defRPr sz="1000" b="1" i="1">
                <a:solidFill>
                  <a:schemeClr val="tx1">
                    <a:alpha val="65000"/>
                  </a:schemeClr>
                </a:solidFill>
              </a:defRPr>
            </a:lvl1pPr>
          </a:lstStyle>
          <a:p>
            <a:endParaRPr lang="ar-SA"/>
          </a:p>
        </p:txBody>
      </p:sp>
      <p:sp>
        <p:nvSpPr>
          <p:cNvPr id="6" name="Slide Number Placeholder 5"/>
          <p:cNvSpPr>
            <a:spLocks noGrp="1"/>
          </p:cNvSpPr>
          <p:nvPr>
            <p:ph type="sldNum" sz="quarter" idx="4"/>
          </p:nvPr>
        </p:nvSpPr>
        <p:spPr>
          <a:xfrm>
            <a:off x="7886700" y="6543676"/>
            <a:ext cx="876300" cy="247650"/>
          </a:xfrm>
          <a:prstGeom prst="rect">
            <a:avLst/>
          </a:prstGeom>
        </p:spPr>
        <p:txBody>
          <a:bodyPr vert="horz" lIns="91440" tIns="45720" rIns="91440" bIns="45720" rtlCol="0" anchor="ctr">
            <a:normAutofit/>
          </a:bodyPr>
          <a:lstStyle>
            <a:lvl1pPr algn="r">
              <a:defRPr sz="1000" b="1">
                <a:solidFill>
                  <a:schemeClr val="tx1">
                    <a:alpha val="65000"/>
                  </a:schemeClr>
                </a:solidFill>
              </a:defRPr>
            </a:lvl1pPr>
          </a:lstStyle>
          <a:p>
            <a:fld id="{0B34F065-1154-456A-91E3-76DE8E75E17B}" type="slidenum">
              <a:rPr lang="ar-SA" smtClean="0"/>
              <a:pPr/>
              <a:t>‹#›</a:t>
            </a:fld>
            <a:endParaRPr lang="ar-SA"/>
          </a:p>
        </p:txBody>
      </p:sp>
    </p:spTree>
  </p:cSld>
  <p:clrMap bg1="dk1" tx1="lt1" bg2="dk2" tx2="lt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defTabSz="914400" rtl="1" eaLnBrk="1" latinLnBrk="0" hangingPunct="1">
        <a:spcBef>
          <a:spcPts val="400"/>
        </a:spcBef>
        <a:buNone/>
        <a:defRPr sz="4000" b="0" kern="1200" cap="none" spc="0" baseline="0">
          <a:solidFill>
            <a:schemeClr val="tx1"/>
          </a:solidFill>
          <a:latin typeface="+mj-lt"/>
          <a:ea typeface="+mj-ea"/>
          <a:cs typeface="Tunga" pitchFamily="2"/>
        </a:defRPr>
      </a:lvl1pPr>
    </p:titleStyle>
    <p:bodyStyle>
      <a:lvl1pPr marL="0" indent="0" algn="r" defTabSz="914400" rtl="1" eaLnBrk="1" latinLnBrk="0" hangingPunct="1">
        <a:spcBef>
          <a:spcPts val="1200"/>
        </a:spcBef>
        <a:spcAft>
          <a:spcPts val="0"/>
        </a:spcAft>
        <a:buClr>
          <a:schemeClr val="accent5"/>
        </a:buClr>
        <a:buFont typeface="Arial" pitchFamily="34" charset="0"/>
        <a:buNone/>
        <a:defRPr sz="1800" b="0" i="0" kern="1200" cap="none" spc="30" baseline="0">
          <a:solidFill>
            <a:schemeClr val="tx1"/>
          </a:solidFill>
          <a:latin typeface="+mn-lt"/>
          <a:ea typeface="+mn-ea"/>
          <a:cs typeface="Tahoma" pitchFamily="34" charset="0"/>
        </a:defRPr>
      </a:lvl1pPr>
      <a:lvl2pPr marL="171450" indent="-171450" algn="r" defTabSz="914400" rtl="1" eaLnBrk="1" latinLnBrk="0" hangingPunct="1">
        <a:spcBef>
          <a:spcPts val="600"/>
        </a:spcBef>
        <a:buClr>
          <a:schemeClr val="accent1"/>
        </a:buClr>
        <a:buFont typeface="Arial" pitchFamily="34" charset="0"/>
        <a:buChar char="•"/>
        <a:defRPr sz="1600" kern="1200">
          <a:solidFill>
            <a:schemeClr val="tx1"/>
          </a:solidFill>
          <a:latin typeface="+mn-lt"/>
          <a:ea typeface="+mn-ea"/>
          <a:cs typeface="Tahoma" pitchFamily="34" charset="0"/>
        </a:defRPr>
      </a:lvl2pPr>
      <a:lvl3pPr marL="344488" indent="-165100" algn="r" defTabSz="914400" rtl="1" eaLnBrk="1" latinLnBrk="0" hangingPunct="1">
        <a:spcBef>
          <a:spcPts val="600"/>
        </a:spcBef>
        <a:buClr>
          <a:schemeClr val="accent1"/>
        </a:buClr>
        <a:buFont typeface="Arial" pitchFamily="34" charset="0"/>
        <a:buChar char="•"/>
        <a:defRPr sz="1600" kern="1200">
          <a:solidFill>
            <a:schemeClr val="tx1"/>
          </a:solidFill>
          <a:latin typeface="+mn-lt"/>
          <a:ea typeface="+mn-ea"/>
          <a:cs typeface="Tahoma" pitchFamily="34" charset="0"/>
        </a:defRPr>
      </a:lvl3pPr>
      <a:lvl4pPr marL="517525" indent="-169863" algn="r" defTabSz="914400" rtl="1" eaLnBrk="1" latinLnBrk="0" hangingPunct="1">
        <a:spcBef>
          <a:spcPts val="600"/>
        </a:spcBef>
        <a:buClr>
          <a:schemeClr val="accent1"/>
        </a:buClr>
        <a:buFont typeface="Arial" pitchFamily="34" charset="0"/>
        <a:buChar char="•"/>
        <a:defRPr sz="1600" kern="1200">
          <a:solidFill>
            <a:schemeClr val="tx1"/>
          </a:solidFill>
          <a:latin typeface="+mn-lt"/>
          <a:ea typeface="+mn-ea"/>
          <a:cs typeface="Tahoma" pitchFamily="34" charset="0"/>
        </a:defRPr>
      </a:lvl4pPr>
      <a:lvl5pPr marL="688975" indent="-173038" algn="r" defTabSz="914400" rtl="1" eaLnBrk="1" latinLnBrk="0" hangingPunct="1">
        <a:spcBef>
          <a:spcPts val="600"/>
        </a:spcBef>
        <a:buClr>
          <a:schemeClr val="accent1"/>
        </a:buClr>
        <a:buFont typeface="Arial" pitchFamily="34" charset="0"/>
        <a:buChar char="•"/>
        <a:defRPr sz="1600" kern="1200">
          <a:solidFill>
            <a:schemeClr val="tx1"/>
          </a:solidFill>
          <a:latin typeface="+mn-lt"/>
          <a:ea typeface="+mn-ea"/>
          <a:cs typeface="Tahoma" pitchFamily="34" charset="0"/>
        </a:defRPr>
      </a:lvl5pPr>
      <a:lvl6pPr marL="868680" indent="-173736" algn="r" defTabSz="914400" rtl="1"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6pPr>
      <a:lvl7pPr marL="1069848" indent="-173736" algn="r" defTabSz="914400" rtl="1"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7pPr>
      <a:lvl8pPr marL="1243584" indent="-173736" algn="r" defTabSz="914400" rtl="1"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8pPr>
      <a:lvl9pPr marL="1408176" indent="-173736" algn="r" defTabSz="914400" rtl="1"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500034" y="2000240"/>
            <a:ext cx="8229600" cy="2071702"/>
          </a:xfrm>
        </p:spPr>
        <p:txBody>
          <a:bodyPr>
            <a:normAutofit fontScale="90000"/>
          </a:bodyPr>
          <a:lstStyle/>
          <a:p>
            <a:r>
              <a:rPr lang="ar-EG" sz="7200" dirty="0" smtClean="0">
                <a:solidFill>
                  <a:srgbClr val="FF0000"/>
                </a:solidFill>
                <a:latin typeface="Arabic Typesetting" pitchFamily="66" charset="-78"/>
                <a:cs typeface="DecoType Thuluth" pitchFamily="2" charset="-78"/>
              </a:rPr>
              <a:t>الأسس النظرية للسياسة الاجتماعية</a:t>
            </a:r>
            <a:endParaRPr lang="en-US" sz="7200" dirty="0">
              <a:solidFill>
                <a:srgbClr val="FF0000"/>
              </a:solidFill>
              <a:latin typeface="Arabic Typesetting" pitchFamily="66" charset="-78"/>
              <a:cs typeface="DecoType Thuluth" pitchFamily="2" charset="-78"/>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sz="quarter" idx="13"/>
          </p:nvPr>
        </p:nvSpPr>
        <p:spPr/>
        <p:txBody>
          <a:bodyPr>
            <a:normAutofit/>
          </a:bodyPr>
          <a:lstStyle/>
          <a:p>
            <a:pPr>
              <a:buNone/>
            </a:pPr>
            <a:r>
              <a:rPr lang="ar-EG" sz="4400" b="1" dirty="0" smtClean="0">
                <a:solidFill>
                  <a:srgbClr val="FF0000"/>
                </a:solidFill>
              </a:rPr>
              <a:t> </a:t>
            </a:r>
            <a:r>
              <a:rPr lang="ar-EG" sz="3600" b="1" dirty="0" smtClean="0">
                <a:solidFill>
                  <a:srgbClr val="FF0000"/>
                </a:solidFill>
                <a:cs typeface="DecoType Naskh" pitchFamily="2" charset="-78"/>
              </a:rPr>
              <a:t>- السياسة:</a:t>
            </a:r>
          </a:p>
          <a:p>
            <a:pPr>
              <a:buNone/>
            </a:pPr>
            <a:r>
              <a:rPr lang="ar-EG" sz="2400" b="1" dirty="0" smtClean="0">
                <a:cs typeface="DecoType Naskh" pitchFamily="2" charset="-78"/>
              </a:rPr>
              <a:t> مصطلح عربي الأصل يشتق من الفعل (يسوس) أي الحكم أو القيام بالأمر ويستخدم بمعنى </a:t>
            </a:r>
            <a:r>
              <a:rPr lang="en-US" sz="2400" b="1" dirty="0" smtClean="0">
                <a:cs typeface="DecoType Naskh" pitchFamily="2" charset="-78"/>
              </a:rPr>
              <a:t>policy </a:t>
            </a:r>
            <a:r>
              <a:rPr lang="ar-EG" sz="2400" b="1" dirty="0" smtClean="0">
                <a:cs typeface="DecoType Naskh" pitchFamily="2" charset="-78"/>
              </a:rPr>
              <a:t> لتدل على صنع القرار وتنفيذه, كما تعني </a:t>
            </a:r>
            <a:r>
              <a:rPr lang="ar-EG" sz="2400" b="1" dirty="0" err="1" smtClean="0">
                <a:cs typeface="DecoType Naskh" pitchFamily="2" charset="-78"/>
              </a:rPr>
              <a:t>ايضا</a:t>
            </a:r>
            <a:r>
              <a:rPr lang="ar-EG" sz="2400" b="1" dirty="0" smtClean="0">
                <a:cs typeface="DecoType Naskh" pitchFamily="2" charset="-78"/>
              </a:rPr>
              <a:t> فن إدارة المدينة أو حكم المدينة</a:t>
            </a:r>
          </a:p>
          <a:p>
            <a:pPr>
              <a:buNone/>
            </a:pPr>
            <a:endParaRPr lang="ar-EG" sz="2400" b="1" dirty="0" smtClean="0">
              <a:cs typeface="DecoType Naskh" pitchFamily="2" charset="-78"/>
            </a:endParaRPr>
          </a:p>
          <a:p>
            <a:pPr>
              <a:buNone/>
            </a:pPr>
            <a:r>
              <a:rPr lang="ar-EG" sz="2400" b="1" dirty="0" smtClean="0">
                <a:cs typeface="DecoType Naskh" pitchFamily="2" charset="-78"/>
              </a:rPr>
              <a:t>ارتبطت كلمة سياسة بنشاط الحكومة الذي يقوم على إصدار مجموعة من القرارات التي ترسم شكل الحياة , كما تعرف السياسة على أنها تفكير يوجه سلوك وتصرفات وبرامج دولة أو منظمة أو فرد.</a:t>
            </a:r>
          </a:p>
          <a:p>
            <a:pPr>
              <a:buNone/>
            </a:pPr>
            <a:endParaRPr lang="ar-EG" b="1" dirty="0" smtClean="0"/>
          </a:p>
        </p:txBody>
      </p:sp>
      <p:sp>
        <p:nvSpPr>
          <p:cNvPr id="2" name="عنوان 1"/>
          <p:cNvSpPr>
            <a:spLocks noGrp="1"/>
          </p:cNvSpPr>
          <p:nvPr>
            <p:ph type="title"/>
          </p:nvPr>
        </p:nvSpPr>
        <p:spPr/>
        <p:txBody>
          <a:bodyPr>
            <a:normAutofit/>
          </a:bodyPr>
          <a:lstStyle/>
          <a:p>
            <a:r>
              <a:rPr lang="ar-EG" sz="5400" b="1" dirty="0" smtClean="0">
                <a:solidFill>
                  <a:srgbClr val="FF0000"/>
                </a:solidFill>
                <a:latin typeface="Arabic Typesetting" pitchFamily="66" charset="-78"/>
                <a:cs typeface="Arabic Typesetting" pitchFamily="66" charset="-78"/>
              </a:rPr>
              <a:t>مفهوم السياسة الاجتماعية</a:t>
            </a:r>
            <a:endParaRPr lang="en-US" sz="5400" b="1" dirty="0">
              <a:solidFill>
                <a:srgbClr val="FF0000"/>
              </a:solidFill>
              <a:latin typeface="Arabic Typesetting" pitchFamily="66" charset="-78"/>
              <a:cs typeface="Arabic Typesetting" pitchFamily="66" charset="-78"/>
            </a:endParaRPr>
          </a:p>
        </p:txBody>
      </p:sp>
    </p:spTree>
  </p:cSld>
  <p:clrMapOvr>
    <a:masterClrMapping/>
  </p:clrMapOvr>
  <p:transition spd="slow">
    <p:push dir="u"/>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sz="quarter" idx="13"/>
          </p:nvPr>
        </p:nvSpPr>
        <p:spPr/>
        <p:txBody>
          <a:bodyPr>
            <a:noAutofit/>
          </a:bodyPr>
          <a:lstStyle/>
          <a:p>
            <a:r>
              <a:rPr lang="ar-EG" sz="2400" b="1" dirty="0" smtClean="0">
                <a:cs typeface="DecoType Naskh" pitchFamily="2" charset="-78"/>
              </a:rPr>
              <a:t>هي مجموعة القواعد والبرامج الحكومية التي تشكل قرارات أو مخرجات النظام الأساس في مجال معين</a:t>
            </a:r>
          </a:p>
          <a:p>
            <a:pPr>
              <a:buNone/>
            </a:pPr>
            <a:endParaRPr lang="ar-EG" sz="2400" b="1" dirty="0" smtClean="0">
              <a:cs typeface="DecoType Naskh" pitchFamily="2" charset="-78"/>
            </a:endParaRPr>
          </a:p>
          <a:p>
            <a:r>
              <a:rPr lang="ar-EG" sz="2400" b="1" dirty="0" smtClean="0">
                <a:cs typeface="DecoType Naskh" pitchFamily="2" charset="-78"/>
              </a:rPr>
              <a:t> يراها البعض على أنها تفكير يعبر عن الأهداف التي ترى الدولة تحقيقها في جميع الميادين والوسائل التي يمكن استخدامها لتحقيق هذه الأهداف وهناك من يطلق على السياسة العامة على أنها مجموعة من المبادئ والخطط والإجراءات والتدابير الصادرة عن الدولة والتي يتم ترجمتها إلى مجموعة من التصرفات بعد اعتمادها من السلطة التشريعية.</a:t>
            </a:r>
            <a:endParaRPr lang="en-US" sz="2400" b="1" dirty="0">
              <a:cs typeface="DecoType Naskh" pitchFamily="2" charset="-78"/>
            </a:endParaRPr>
          </a:p>
        </p:txBody>
      </p:sp>
      <p:sp>
        <p:nvSpPr>
          <p:cNvPr id="2" name="عنوان 1"/>
          <p:cNvSpPr>
            <a:spLocks noGrp="1"/>
          </p:cNvSpPr>
          <p:nvPr>
            <p:ph type="title"/>
          </p:nvPr>
        </p:nvSpPr>
        <p:spPr/>
        <p:txBody>
          <a:bodyPr/>
          <a:lstStyle/>
          <a:p>
            <a:r>
              <a:rPr lang="ar-EG" b="1" dirty="0" smtClean="0">
                <a:solidFill>
                  <a:srgbClr val="FF0000"/>
                </a:solidFill>
                <a:cs typeface="Farsi Simple Bold" pitchFamily="2" charset="-78"/>
              </a:rPr>
              <a:t>السياسة العامة</a:t>
            </a:r>
            <a:endParaRPr lang="en-US" b="1" dirty="0">
              <a:solidFill>
                <a:srgbClr val="FF0000"/>
              </a:solidFill>
              <a:cs typeface="Farsi Simple Bold" pitchFamily="2" charset="-78"/>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sz="quarter" idx="13"/>
          </p:nvPr>
        </p:nvSpPr>
        <p:spPr>
          <a:xfrm>
            <a:off x="457200" y="1428736"/>
            <a:ext cx="8229600" cy="5143536"/>
          </a:xfrm>
        </p:spPr>
        <p:txBody>
          <a:bodyPr>
            <a:noAutofit/>
          </a:bodyPr>
          <a:lstStyle/>
          <a:p>
            <a:r>
              <a:rPr lang="ar-EG" sz="2000" b="1" dirty="0" smtClean="0">
                <a:cs typeface="DecoType Naskh" pitchFamily="2" charset="-78"/>
              </a:rPr>
              <a:t>هي جزء من السياسة العامة للدولة , فهي تحدد إطارها وينحصر </a:t>
            </a:r>
            <a:r>
              <a:rPr lang="ar-EG" sz="2000" b="1" dirty="0" err="1" smtClean="0">
                <a:cs typeface="DecoType Naskh" pitchFamily="2" charset="-78"/>
              </a:rPr>
              <a:t>إهتمامها</a:t>
            </a:r>
            <a:r>
              <a:rPr lang="ar-EG" sz="2000" b="1" dirty="0" smtClean="0">
                <a:cs typeface="DecoType Naskh" pitchFamily="2" charset="-78"/>
              </a:rPr>
              <a:t> في تحقيق العدالة من خلال التوزيع العادل لعائدها بما يحقق رفاهية المجتمع .</a:t>
            </a:r>
          </a:p>
          <a:p>
            <a:r>
              <a:rPr lang="ar-EG" sz="2000" b="1" dirty="0" smtClean="0">
                <a:cs typeface="DecoType Naskh" pitchFamily="2" charset="-78"/>
              </a:rPr>
              <a:t>وتناول كثير من العلماء تعريف السياسة فقد عرفها عبد الحليم رضا بأنها مكون أساسي من مكونات السياسة العامة في المجتمع , وهي تمارس باستخدام الآليات المتآلف عليها في العرف السياسي , وتهدف إلى تحقيق قدر متزايد من العدالة الاجتماعية عن طريق توفير الخدمات المتنوعة والمتكاملة لأفراد المجتمع ككل, وتقدم للفئات الأكثر احتاجا على وجه الخصوص , وهي بذلك تعمل على تشكيل المجتمع ككل.</a:t>
            </a:r>
          </a:p>
          <a:p>
            <a:r>
              <a:rPr lang="ar-EG" sz="2000" b="1" dirty="0" smtClean="0">
                <a:cs typeface="DecoType Naskh" pitchFamily="2" charset="-78"/>
              </a:rPr>
              <a:t>ويرى عبد العزيز نختار السياسة الاجتماعية أنها محصلة التفكير المنظم الذي يستمد من أيديولوجية المجتمع ويسعى إلى تحديد الأهداف الإستراتيجية طويلة الأصل ويوضح مجالات خدمات وبرامج ومشروعات الرعاية الاجتماعية ويوضح جهود التخطيط لخدمات ومشروعات الرعاية الاجتماعية.</a:t>
            </a:r>
          </a:p>
          <a:p>
            <a:r>
              <a:rPr lang="ar-EG" sz="2000" b="1" dirty="0" smtClean="0">
                <a:cs typeface="DecoType Naskh" pitchFamily="2" charset="-78"/>
              </a:rPr>
              <a:t>ويؤكد احمد كمال على </a:t>
            </a:r>
            <a:r>
              <a:rPr lang="ar-EG" sz="2000" b="1" dirty="0" err="1" smtClean="0">
                <a:cs typeface="DecoType Naskh" pitchFamily="2" charset="-78"/>
              </a:rPr>
              <a:t>ان</a:t>
            </a:r>
            <a:r>
              <a:rPr lang="ar-EG" sz="2000" b="1" dirty="0" smtClean="0">
                <a:cs typeface="DecoType Naskh" pitchFamily="2" charset="-78"/>
              </a:rPr>
              <a:t> السياسة الاجتماعية مجموعة القرارات الصادرة من المختصة في المجتمع لتحقيق أهدافه الاجتماعية العامة , وتوضح هذه القرارات مجالات الرعاية الاجتماعية والاتجاهات الملزمة وأسلوب العمل وأهدافه في حدود إيديولوجية المجتمع ويتم تنفيذ هذه السياسة برسم خطة أو أكثر تحتوي عددا من البرامج ومجموعة المشروعات الاجتماعية المترابطة المتكاملة .</a:t>
            </a:r>
          </a:p>
          <a:p>
            <a:r>
              <a:rPr lang="ar-EG" sz="2000" b="1" dirty="0" smtClean="0">
                <a:cs typeface="DecoType Naskh" pitchFamily="2" charset="-78"/>
              </a:rPr>
              <a:t>ويراها البعض على أنها أنشطة سياسية لها تأثيرات على الرعاية وهي بمثابة التفكير المنظم الذي يوجه الخطط والبرامج الاجتماعية .</a:t>
            </a:r>
          </a:p>
        </p:txBody>
      </p:sp>
      <p:sp>
        <p:nvSpPr>
          <p:cNvPr id="2" name="عنوان 1"/>
          <p:cNvSpPr>
            <a:spLocks noGrp="1"/>
          </p:cNvSpPr>
          <p:nvPr>
            <p:ph type="title"/>
          </p:nvPr>
        </p:nvSpPr>
        <p:spPr/>
        <p:txBody>
          <a:bodyPr/>
          <a:lstStyle/>
          <a:p>
            <a:r>
              <a:rPr lang="ar-EG" b="1" dirty="0" smtClean="0">
                <a:solidFill>
                  <a:srgbClr val="FF0000"/>
                </a:solidFill>
                <a:cs typeface="Farsi Simple Bold" pitchFamily="2" charset="-78"/>
              </a:rPr>
              <a:t>السياسة الاجتماعية</a:t>
            </a:r>
            <a:endParaRPr lang="en-US" b="1" dirty="0">
              <a:solidFill>
                <a:srgbClr val="FF0000"/>
              </a:solidFill>
              <a:cs typeface="Farsi Simple Bold" pitchFamily="2" charset="-78"/>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sz="quarter" idx="13"/>
          </p:nvPr>
        </p:nvSpPr>
        <p:spPr/>
        <p:txBody>
          <a:bodyPr>
            <a:normAutofit/>
          </a:bodyPr>
          <a:lstStyle/>
          <a:p>
            <a:r>
              <a:rPr lang="ar-EG" sz="2400" b="1" dirty="0" smtClean="0">
                <a:cs typeface="DecoType Naskh" pitchFamily="2" charset="-78"/>
              </a:rPr>
              <a:t>ويرى ديفيد جيل </a:t>
            </a:r>
            <a:r>
              <a:rPr lang="en-US" sz="2400" b="1" dirty="0" err="1" smtClean="0">
                <a:cs typeface="DecoType Naskh" pitchFamily="2" charset="-78"/>
              </a:rPr>
              <a:t>D.Gil</a:t>
            </a:r>
            <a:r>
              <a:rPr lang="en-US" sz="2400" b="1" dirty="0" smtClean="0">
                <a:cs typeface="DecoType Naskh" pitchFamily="2" charset="-78"/>
              </a:rPr>
              <a:t> </a:t>
            </a:r>
            <a:r>
              <a:rPr lang="ar-EG" sz="2400" b="1" dirty="0" smtClean="0">
                <a:cs typeface="DecoType Naskh" pitchFamily="2" charset="-78"/>
              </a:rPr>
              <a:t> أن السياسة الاجتماعية هي ما يهدف إلى تنظيم مستمر للمجتمع من أجل القضاء على مشكلات الأفراد والجماعات في المجتمع , وهي بهذا تتضمن تحديد لذلك المشكلات وأساليب مواجهتها وتصميم البناءات التي تقوم بذلك من أجل تحسين الأوضاع.</a:t>
            </a:r>
          </a:p>
          <a:p>
            <a:endParaRPr lang="ar-EG" sz="2400" b="1" dirty="0" smtClean="0">
              <a:cs typeface="DecoType Naskh" pitchFamily="2" charset="-78"/>
            </a:endParaRPr>
          </a:p>
          <a:p>
            <a:r>
              <a:rPr lang="ar-EG" sz="2400" b="1" dirty="0" smtClean="0">
                <a:cs typeface="DecoType Naskh" pitchFamily="2" charset="-78"/>
              </a:rPr>
              <a:t>يتفق كل من توماس </a:t>
            </a:r>
            <a:r>
              <a:rPr lang="ar-EG" sz="2400" b="1" dirty="0" err="1" smtClean="0">
                <a:cs typeface="DecoType Naskh" pitchFamily="2" charset="-78"/>
              </a:rPr>
              <a:t>سوليفان</a:t>
            </a:r>
            <a:r>
              <a:rPr lang="ar-EG" sz="2400" b="1" dirty="0" smtClean="0">
                <a:cs typeface="DecoType Naskh" pitchFamily="2" charset="-78"/>
              </a:rPr>
              <a:t> </a:t>
            </a:r>
            <a:r>
              <a:rPr lang="en-US" sz="2400" b="1" dirty="0" err="1" smtClean="0">
                <a:cs typeface="DecoType Naskh" pitchFamily="2" charset="-78"/>
              </a:rPr>
              <a:t>thomas</a:t>
            </a:r>
            <a:r>
              <a:rPr lang="en-US" sz="2400" b="1" dirty="0" smtClean="0">
                <a:cs typeface="DecoType Naskh" pitchFamily="2" charset="-78"/>
              </a:rPr>
              <a:t> </a:t>
            </a:r>
            <a:r>
              <a:rPr lang="ar-EG" sz="2400" b="1" dirty="0" smtClean="0">
                <a:cs typeface="DecoType Naskh" pitchFamily="2" charset="-78"/>
              </a:rPr>
              <a:t> </a:t>
            </a:r>
            <a:r>
              <a:rPr lang="ar-EG" sz="2400" b="1" dirty="0" err="1" smtClean="0">
                <a:cs typeface="DecoType Naskh" pitchFamily="2" charset="-78"/>
              </a:rPr>
              <a:t>وكينريك</a:t>
            </a:r>
            <a:r>
              <a:rPr lang="ar-EG" sz="2400" b="1" dirty="0" smtClean="0">
                <a:cs typeface="DecoType Naskh" pitchFamily="2" charset="-78"/>
              </a:rPr>
              <a:t> </a:t>
            </a:r>
            <a:r>
              <a:rPr lang="ar-EG" sz="2400" b="1" dirty="0" err="1" smtClean="0">
                <a:cs typeface="DecoType Naskh" pitchFamily="2" charset="-78"/>
              </a:rPr>
              <a:t>تومبسون</a:t>
            </a:r>
            <a:r>
              <a:rPr lang="en-US" sz="2400" b="1" dirty="0" smtClean="0">
                <a:cs typeface="DecoType Naskh" pitchFamily="2" charset="-78"/>
              </a:rPr>
              <a:t> </a:t>
            </a:r>
            <a:r>
              <a:rPr lang="en-US" sz="2400" b="1" dirty="0" err="1" smtClean="0">
                <a:cs typeface="DecoType Naskh" pitchFamily="2" charset="-78"/>
              </a:rPr>
              <a:t>kenrick</a:t>
            </a:r>
            <a:r>
              <a:rPr lang="en-US" sz="2400" b="1" dirty="0" smtClean="0">
                <a:cs typeface="DecoType Naskh" pitchFamily="2" charset="-78"/>
              </a:rPr>
              <a:t> </a:t>
            </a:r>
            <a:r>
              <a:rPr lang="ar-EG" sz="2400" b="1" dirty="0" smtClean="0">
                <a:cs typeface="DecoType Naskh" pitchFamily="2" charset="-78"/>
              </a:rPr>
              <a:t> على أن السياسة الاجتماعية تتضمن القرارات والإجراءات ومختلف الممارسات الرسمية وغير الرسمية التي تهدف إلى إحداث التغييرات الاجتماعية لتخفيف حدة المشكلات الاجتماعية السائدة. </a:t>
            </a:r>
          </a:p>
          <a:p>
            <a:endParaRPr lang="en-US" sz="2400" b="1" dirty="0" smtClean="0">
              <a:cs typeface="DecoType Naskh" pitchFamily="2" charset="-78"/>
            </a:endParaRPr>
          </a:p>
          <a:p>
            <a:endParaRPr lang="en-US" sz="2400" b="1" dirty="0">
              <a:cs typeface="DecoType Naskh" pitchFamily="2" charset="-78"/>
            </a:endParaRPr>
          </a:p>
        </p:txBody>
      </p:sp>
      <p:sp>
        <p:nvSpPr>
          <p:cNvPr id="2" name="عنوان 1"/>
          <p:cNvSpPr>
            <a:spLocks noGrp="1"/>
          </p:cNvSpPr>
          <p:nvPr>
            <p:ph type="title"/>
          </p:nvPr>
        </p:nvSpPr>
        <p:spPr/>
        <p:txBody>
          <a:bodyPr/>
          <a:lstStyle/>
          <a:p>
            <a:endParaRPr lang="en-US" b="1"/>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sz="quarter" idx="13"/>
          </p:nvPr>
        </p:nvSpPr>
        <p:spPr/>
        <p:txBody>
          <a:bodyPr>
            <a:normAutofit/>
          </a:bodyPr>
          <a:lstStyle/>
          <a:p>
            <a:r>
              <a:rPr lang="ar-EG" sz="2400" b="1" dirty="0" smtClean="0">
                <a:cs typeface="DecoType Naskh" pitchFamily="2" charset="-78"/>
              </a:rPr>
              <a:t>ومن استعراض التعريفات السابقة للسياسة الاجتماعية يمكن أن نحدد مفهوم السياسة الاجتماعية مما يلي:</a:t>
            </a:r>
          </a:p>
          <a:p>
            <a:pPr>
              <a:buNone/>
            </a:pPr>
            <a:r>
              <a:rPr lang="ar-EG" sz="2400" b="1" dirty="0" smtClean="0">
                <a:cs typeface="DecoType Naskh" pitchFamily="2" charset="-78"/>
              </a:rPr>
              <a:t>أ) السياسة الاجتماعية هي عملية اتخاذ القرارات التي تنطلق بأهداف المجتمع خلال فترة زمنية على المدى البعيد.</a:t>
            </a:r>
          </a:p>
          <a:p>
            <a:pPr>
              <a:buNone/>
            </a:pPr>
            <a:r>
              <a:rPr lang="ar-EG" sz="2400" b="1" dirty="0" smtClean="0">
                <a:cs typeface="DecoType Naskh" pitchFamily="2" charset="-78"/>
              </a:rPr>
              <a:t>ب) السياسة الاجتماعية هي الوسائل والغايات والبرامج والنظم الموجهة للوصول إلى تكافؤ الفرص والعدالة الاجتماعية وتوزيع الثروة وتأمين الدخل.</a:t>
            </a:r>
          </a:p>
          <a:p>
            <a:pPr>
              <a:buNone/>
            </a:pPr>
            <a:r>
              <a:rPr lang="ar-EG" sz="2400" b="1" dirty="0" smtClean="0">
                <a:cs typeface="DecoType Naskh" pitchFamily="2" charset="-78"/>
              </a:rPr>
              <a:t>ج) ترتبط السياسة الاجتماعية بأيديولوجية المجتمع والاتجاهات السائدة فيه وما فيه من قيم وعادات وتقاليد.</a:t>
            </a:r>
          </a:p>
        </p:txBody>
      </p:sp>
      <p:sp>
        <p:nvSpPr>
          <p:cNvPr id="2" name="عنوان 1"/>
          <p:cNvSpPr>
            <a:spLocks noGrp="1"/>
          </p:cNvSpPr>
          <p:nvPr>
            <p:ph type="title"/>
          </p:nvPr>
        </p:nvSpPr>
        <p:spPr/>
        <p:txBody>
          <a:bodyPr/>
          <a:lstStyle/>
          <a:p>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sz="quarter" idx="13"/>
          </p:nvPr>
        </p:nvSpPr>
        <p:spPr/>
        <p:txBody>
          <a:bodyPr>
            <a:normAutofit/>
          </a:bodyPr>
          <a:lstStyle/>
          <a:p>
            <a:pPr>
              <a:buNone/>
            </a:pPr>
            <a:r>
              <a:rPr lang="ar-EG" sz="2400" b="1" dirty="0" smtClean="0">
                <a:cs typeface="DecoType Naskh" pitchFamily="2" charset="-78"/>
              </a:rPr>
              <a:t>د) تعتمد السياسة الاجتماعية على المشاركة الاجتماعية لصنع وصياغة قرارات السياسة فهي مسئولية مشتركة من الدولة بأجهزتها والمواطنين المستفيدين.</a:t>
            </a:r>
          </a:p>
          <a:p>
            <a:pPr>
              <a:buNone/>
            </a:pPr>
            <a:r>
              <a:rPr lang="ar-EG" sz="2400" b="1" dirty="0" smtClean="0">
                <a:cs typeface="DecoType Naskh" pitchFamily="2" charset="-78"/>
              </a:rPr>
              <a:t>ه) يتضمن وضع مجموعة من الخطط والبرامج والمشروعات التي تساهم في تحقيق أهداف المجتمع .</a:t>
            </a:r>
          </a:p>
          <a:p>
            <a:pPr>
              <a:buNone/>
            </a:pPr>
            <a:r>
              <a:rPr lang="ar-EG" sz="2400" b="1" dirty="0" smtClean="0">
                <a:cs typeface="DecoType Naskh" pitchFamily="2" charset="-78"/>
              </a:rPr>
              <a:t>و) يتم تحديد السياسة الاجتماعية في إطار مجموعة من المحددات الاقتصادية والاجتماعية والسياسية بجانب القيم السائدة في المجتمع.</a:t>
            </a:r>
          </a:p>
          <a:p>
            <a:pPr>
              <a:buNone/>
            </a:pPr>
            <a:r>
              <a:rPr lang="ar-EG" sz="2400" b="1" dirty="0" smtClean="0">
                <a:cs typeface="DecoType Naskh" pitchFamily="2" charset="-78"/>
              </a:rPr>
              <a:t>ز) تحدد السياسة الاجتماعية المجالات المختلفة للرعاية الاجتماعية والفئات التي تتعامل معها برامج الرعاية الاجتماعية.</a:t>
            </a:r>
          </a:p>
          <a:p>
            <a:pPr>
              <a:buNone/>
            </a:pPr>
            <a:r>
              <a:rPr lang="ar-EG" sz="2400" b="1" dirty="0" smtClean="0">
                <a:cs typeface="DecoType Naskh" pitchFamily="2" charset="-78"/>
              </a:rPr>
              <a:t>ح) يتم تنفيذها في ضوء موارد المجتمع البشرية والمادية المتاحة بهدف إشباع حاجات أفراد المجتمع.</a:t>
            </a:r>
            <a:endParaRPr lang="en-US" sz="2400" b="1" dirty="0">
              <a:cs typeface="DecoType Naskh" pitchFamily="2" charset="-78"/>
            </a:endParaRPr>
          </a:p>
        </p:txBody>
      </p:sp>
      <p:sp>
        <p:nvSpPr>
          <p:cNvPr id="2" name="عنوان 1"/>
          <p:cNvSpPr>
            <a:spLocks noGrp="1"/>
          </p:cNvSpPr>
          <p:nvPr>
            <p:ph type="title"/>
          </p:nvPr>
        </p:nvSpPr>
        <p:spPr/>
        <p:txBody>
          <a:bodyPr/>
          <a:lstStyle/>
          <a:p>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sz="quarter" idx="13"/>
          </p:nvPr>
        </p:nvSpPr>
        <p:spPr/>
        <p:txBody>
          <a:bodyPr>
            <a:normAutofit fontScale="92500"/>
          </a:bodyPr>
          <a:lstStyle/>
          <a:p>
            <a:pPr>
              <a:buNone/>
            </a:pPr>
            <a:r>
              <a:rPr lang="ar-EG" sz="2400" b="1" dirty="0" smtClean="0">
                <a:cs typeface="DecoType Naskh" pitchFamily="2" charset="-78"/>
              </a:rPr>
              <a:t>تعتبر سياسات الرعاية الاجتماعية أحد مجالات السياسة الاجتماعية فهي بمثابة النسق الفرعي من السياسة الاجتماعية تستخدمها الحكومات لتوزيع الموارد المحدودة . ويمكن تعريفها على أنها:</a:t>
            </a:r>
          </a:p>
          <a:p>
            <a:pPr>
              <a:buNone/>
            </a:pPr>
            <a:r>
              <a:rPr lang="ar-EG" sz="2400" b="1" dirty="0" smtClean="0">
                <a:cs typeface="DecoType Naskh" pitchFamily="2" charset="-78"/>
              </a:rPr>
              <a:t>سياسات الحكومات التي تشمل فعل مخطط له تأثير مباشر على رفاهية المواطنين عن طريق إمدادهم بالخدمات والدخل , والتي يشمل التأمين الاجتماعي والمساعدات العامة والخدمات الصحية وخدمات الرعاية والإسكان. </a:t>
            </a:r>
          </a:p>
          <a:p>
            <a:pPr>
              <a:buNone/>
            </a:pPr>
            <a:r>
              <a:rPr lang="ar-EG" sz="2400" b="1" dirty="0" smtClean="0">
                <a:cs typeface="DecoType Naskh" pitchFamily="2" charset="-78"/>
              </a:rPr>
              <a:t>سياسات الرعاية الاجتماعية هي تلك السياسة التي تؤثر في توزيع الموارد حيث تمثل آلية الحكومات في توزيع الموارد المحدودة والاتفاق والاختلاف على أولوية الاهتمامات والقضايا المرتبطة بتحديد واختيار البرامج. </a:t>
            </a:r>
          </a:p>
          <a:p>
            <a:pPr>
              <a:buNone/>
            </a:pPr>
            <a:r>
              <a:rPr lang="ar-EG" sz="2400" b="1" dirty="0" smtClean="0">
                <a:cs typeface="DecoType Naskh" pitchFamily="2" charset="-78"/>
              </a:rPr>
              <a:t>وعرفها البعض على أنها مجموعة من المسارات التي تحدد الجهود الحكومية والأهلية لتحقيق الأهداف الإستراتيجية ومواجهة المشكلات الاجتماعية ومقابلة الحاجات الإنسانية من خلال خطط علمية وبرامج ومشروعات موجهة بتشريعات وقرارات ترتبط بالإطار الاقتصادي </a:t>
            </a:r>
            <a:r>
              <a:rPr lang="ar-EG" sz="2400" b="1" dirty="0" err="1" smtClean="0">
                <a:cs typeface="DecoType Naskh" pitchFamily="2" charset="-78"/>
              </a:rPr>
              <a:t>والقيمي</a:t>
            </a:r>
            <a:r>
              <a:rPr lang="ar-EG" sz="2400" b="1" dirty="0" smtClean="0">
                <a:cs typeface="DecoType Naskh" pitchFamily="2" charset="-78"/>
              </a:rPr>
              <a:t> والسياسي في المجتمع لتحقيق العدالة في الداخل والخدمات كمبادئ توجه العمل الاجتماعي في المجتمع.  </a:t>
            </a:r>
            <a:endParaRPr lang="en-US" sz="2400" b="1" dirty="0" smtClean="0">
              <a:cs typeface="DecoType Naskh" pitchFamily="2" charset="-78"/>
            </a:endParaRPr>
          </a:p>
          <a:p>
            <a:pPr>
              <a:buNone/>
            </a:pPr>
            <a:endParaRPr lang="ar-EG" sz="2400" b="1" dirty="0" smtClean="0">
              <a:cs typeface="DecoType Naskh" pitchFamily="2" charset="-78"/>
            </a:endParaRPr>
          </a:p>
          <a:p>
            <a:pPr>
              <a:buNone/>
            </a:pPr>
            <a:endParaRPr lang="ar-EG" sz="2400" b="1" dirty="0" smtClean="0">
              <a:cs typeface="DecoType Naskh" pitchFamily="2" charset="-78"/>
            </a:endParaRPr>
          </a:p>
        </p:txBody>
      </p:sp>
      <p:sp>
        <p:nvSpPr>
          <p:cNvPr id="2" name="عنوان 1"/>
          <p:cNvSpPr>
            <a:spLocks noGrp="1"/>
          </p:cNvSpPr>
          <p:nvPr>
            <p:ph type="title"/>
          </p:nvPr>
        </p:nvSpPr>
        <p:spPr/>
        <p:txBody>
          <a:bodyPr/>
          <a:lstStyle/>
          <a:p>
            <a:r>
              <a:rPr lang="ar-EG" b="1" dirty="0" smtClean="0">
                <a:solidFill>
                  <a:srgbClr val="FF0000"/>
                </a:solidFill>
                <a:cs typeface="Farsi Simple Bold" pitchFamily="2" charset="-78"/>
              </a:rPr>
              <a:t>سياسات الرعاية الاجتماعية</a:t>
            </a:r>
            <a:endParaRPr lang="en-US" b="1" dirty="0">
              <a:solidFill>
                <a:srgbClr val="FF0000"/>
              </a:solidFill>
              <a:cs typeface="Farsi Simple Bold" pitchFamily="2" charset="-78"/>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sz="quarter" idx="13"/>
          </p:nvPr>
        </p:nvSpPr>
        <p:spPr/>
        <p:txBody>
          <a:bodyPr>
            <a:noAutofit/>
          </a:bodyPr>
          <a:lstStyle/>
          <a:p>
            <a:pPr>
              <a:buNone/>
            </a:pPr>
            <a:r>
              <a:rPr lang="ar-EG" sz="2400" b="1" dirty="0" smtClean="0">
                <a:cs typeface="DecoType Naskh" pitchFamily="2" charset="-78"/>
              </a:rPr>
              <a:t>ومن استعراض تعريف سياسات الرعاية الاجتماعية نجد أن البعض يتناولها كمفهوم مرادف لمفهوم السياسة الاجتماعية , بينما يتناولها البعض على أنها أضيق نطاقا وأكثر تحديدا من السياسة الاجتماعية .</a:t>
            </a:r>
            <a:br>
              <a:rPr lang="ar-EG" sz="2400" b="1" dirty="0" smtClean="0">
                <a:cs typeface="DecoType Naskh" pitchFamily="2" charset="-78"/>
              </a:rPr>
            </a:br>
            <a:r>
              <a:rPr lang="ar-EG" sz="2400" b="1" dirty="0" smtClean="0">
                <a:cs typeface="DecoType Naskh" pitchFamily="2" charset="-78"/>
              </a:rPr>
              <a:t>ولعلنا نلاحظ اهتمام مجتمعي بسياسات الرعاية الاجتماعية في السنوات الأخيرة ويمكن أن نفسر ذلك في ضوء مجموعة من العوامل تتمثل في:</a:t>
            </a:r>
          </a:p>
          <a:p>
            <a:pPr marL="0" indent="0">
              <a:buNone/>
            </a:pPr>
            <a:r>
              <a:rPr lang="ar-EG" sz="2400" b="1" dirty="0" smtClean="0">
                <a:cs typeface="DecoType Naskh" pitchFamily="2" charset="-78"/>
              </a:rPr>
              <a:t>1- أن سياسة الإنفاق على الرعاية الاجتماعية بدأت تزداد عما كانت عليه في البداية وتغطي مناطق كثيرة من الدولة.</a:t>
            </a:r>
          </a:p>
          <a:p>
            <a:pPr marL="0" indent="0">
              <a:buNone/>
            </a:pPr>
            <a:r>
              <a:rPr lang="ar-EG" sz="2400" b="1" dirty="0" smtClean="0">
                <a:cs typeface="DecoType Naskh" pitchFamily="2" charset="-78"/>
              </a:rPr>
              <a:t>2- هناك تقدم هائل في وسائل تقديم الخدمات لأفراد المجتمع لتقليل معاناتهم.</a:t>
            </a:r>
          </a:p>
          <a:p>
            <a:pPr marL="0" indent="0">
              <a:buNone/>
            </a:pPr>
            <a:r>
              <a:rPr lang="ar-EG" sz="2400" b="1" dirty="0" smtClean="0">
                <a:cs typeface="DecoType Naskh" pitchFamily="2" charset="-78"/>
              </a:rPr>
              <a:t>3- تدبير الموارد التي تزيد من خدمات الرعاية الاجتماعية التي تقدم للناس من أجل أحداث التغيير.</a:t>
            </a:r>
          </a:p>
          <a:p>
            <a:pPr marL="0" indent="0">
              <a:buNone/>
            </a:pPr>
            <a:r>
              <a:rPr lang="ar-EG" sz="2400" b="1" dirty="0" smtClean="0">
                <a:cs typeface="DecoType Naskh" pitchFamily="2" charset="-78"/>
              </a:rPr>
              <a:t>4- ظهور البرامج الوقائية التي تحسن من مستوى معيشة أصحاب الدخل المنخفض والتقليل من مختلف الفئات.</a:t>
            </a:r>
          </a:p>
          <a:p>
            <a:pPr>
              <a:buNone/>
            </a:pPr>
            <a:endParaRPr lang="ar-EG" sz="2400" b="1" dirty="0" smtClean="0">
              <a:cs typeface="DecoType Naskh" pitchFamily="2" charset="-78"/>
            </a:endParaRPr>
          </a:p>
          <a:p>
            <a:pPr>
              <a:buNone/>
            </a:pPr>
            <a:endParaRPr lang="en-US" sz="2400" b="1" dirty="0">
              <a:cs typeface="DecoType Naskh" pitchFamily="2" charset="-78"/>
            </a:endParaRPr>
          </a:p>
        </p:txBody>
      </p:sp>
      <p:sp>
        <p:nvSpPr>
          <p:cNvPr id="2" name="عنوان 1"/>
          <p:cNvSpPr>
            <a:spLocks noGrp="1"/>
          </p:cNvSpPr>
          <p:nvPr>
            <p:ph type="title"/>
          </p:nvPr>
        </p:nvSpPr>
        <p:spPr/>
        <p:txBody>
          <a:bodyPr/>
          <a:lstStyle/>
          <a:p>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sz="quarter" idx="13"/>
          </p:nvPr>
        </p:nvSpPr>
        <p:spPr/>
        <p:txBody>
          <a:bodyPr>
            <a:noAutofit/>
          </a:bodyPr>
          <a:lstStyle/>
          <a:p>
            <a:pPr marL="0" indent="0">
              <a:buNone/>
            </a:pPr>
            <a:r>
              <a:rPr lang="ar-EG" sz="2400" b="1" dirty="0" smtClean="0">
                <a:cs typeface="DecoType Naskh" pitchFamily="2" charset="-78"/>
              </a:rPr>
              <a:t>5- التقدم التكنولوجي الهائل نتيجة التقدم المعرفي والعلمي وفي مجال المعلومات والتقدم الطبي الهائل.</a:t>
            </a:r>
          </a:p>
          <a:p>
            <a:pPr marL="0" indent="0">
              <a:buNone/>
            </a:pPr>
            <a:r>
              <a:rPr lang="ar-EG" sz="2400" b="1" dirty="0" smtClean="0">
                <a:cs typeface="DecoType Naskh" pitchFamily="2" charset="-78"/>
              </a:rPr>
              <a:t>6- الوصول إلى حلول للمشكلات المتوقعة مع مراعاة تقديم الرعاية لكل الناس المحتاجين من مختلف الفئات.</a:t>
            </a:r>
          </a:p>
          <a:p>
            <a:pPr marL="0" indent="0">
              <a:buNone/>
            </a:pPr>
            <a:r>
              <a:rPr lang="ar-EG" sz="2400" b="1" dirty="0" smtClean="0">
                <a:cs typeface="DecoType Naskh" pitchFamily="2" charset="-78"/>
              </a:rPr>
              <a:t>7- الاهتمام بالقضايا التي تمس العدالة الاجتماعية لأفراد المجتمع.</a:t>
            </a:r>
          </a:p>
          <a:p>
            <a:pPr marL="0" indent="0">
              <a:buNone/>
            </a:pPr>
            <a:r>
              <a:rPr lang="ar-EG" sz="2400" b="1" dirty="0" smtClean="0">
                <a:cs typeface="DecoType Naskh" pitchFamily="2" charset="-78"/>
              </a:rPr>
              <a:t>8- تحقيق النمو المتوازن والمستمر ودفع المجتمع بصفة دائمة إلى الأمام على أساس من التخطيط العلمي السليم.</a:t>
            </a:r>
          </a:p>
          <a:p>
            <a:pPr marL="0" indent="0">
              <a:buNone/>
            </a:pPr>
            <a:r>
              <a:rPr lang="ar-EG" sz="2400" b="1" dirty="0" smtClean="0">
                <a:cs typeface="DecoType Naskh" pitchFamily="2" charset="-78"/>
              </a:rPr>
              <a:t>9- إشباع أقصى قدر ممكن من احتياجات أفراد المجتمع بما يساهم في تحقيق معدلات أفضل من الرفاهية الاجتماعية لهم.</a:t>
            </a:r>
          </a:p>
          <a:p>
            <a:pPr marL="0" indent="0">
              <a:buNone/>
            </a:pPr>
            <a:r>
              <a:rPr lang="ar-EG" sz="2400" b="1" dirty="0" smtClean="0">
                <a:cs typeface="DecoType Naskh" pitchFamily="2" charset="-78"/>
              </a:rPr>
              <a:t>10- أقصى مستويات التعاون بين كافة أجهزة تخطيط الرعاية الاجتماعية حيث تعمل هذه الأجهزة في إطار سياسة اجتماعية محددة.</a:t>
            </a:r>
          </a:p>
          <a:p>
            <a:pPr marL="0" indent="0">
              <a:buNone/>
            </a:pPr>
            <a:r>
              <a:rPr lang="ar-EG" sz="2400" b="1" dirty="0" smtClean="0">
                <a:cs typeface="DecoType Naskh" pitchFamily="2" charset="-78"/>
              </a:rPr>
              <a:t>    </a:t>
            </a:r>
          </a:p>
          <a:p>
            <a:endParaRPr lang="en-US" sz="2400" b="1" dirty="0">
              <a:cs typeface="DecoType Naskh" pitchFamily="2" charset="-78"/>
            </a:endParaRPr>
          </a:p>
        </p:txBody>
      </p:sp>
      <p:sp>
        <p:nvSpPr>
          <p:cNvPr id="2" name="عنوان 1"/>
          <p:cNvSpPr>
            <a:spLocks noGrp="1"/>
          </p:cNvSpPr>
          <p:nvPr>
            <p:ph type="title"/>
          </p:nvPr>
        </p:nvSpPr>
        <p:spPr/>
        <p:txBody>
          <a:bodyPr/>
          <a:lstStyle/>
          <a:p>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sz="quarter" idx="13"/>
          </p:nvPr>
        </p:nvSpPr>
        <p:spPr/>
        <p:txBody>
          <a:bodyPr>
            <a:noAutofit/>
          </a:bodyPr>
          <a:lstStyle/>
          <a:p>
            <a:pPr marL="0" indent="0">
              <a:buNone/>
            </a:pPr>
            <a:r>
              <a:rPr lang="ar-EG" sz="2400" b="1" dirty="0" smtClean="0">
                <a:cs typeface="DecoType Naskh" pitchFamily="2" charset="-78"/>
              </a:rPr>
              <a:t>وبناء على ما سبق يمكن تحديد أسس السياسة الاجتماعية فيما يلي:</a:t>
            </a:r>
          </a:p>
          <a:p>
            <a:pPr marL="0" indent="0">
              <a:buNone/>
            </a:pPr>
            <a:r>
              <a:rPr lang="ar-EG" sz="2400" b="1" dirty="0" smtClean="0">
                <a:cs typeface="DecoType Naskh" pitchFamily="2" charset="-78"/>
              </a:rPr>
              <a:t>1- جهود عملية منظمة: يقصد </a:t>
            </a:r>
            <a:r>
              <a:rPr lang="ar-EG" sz="2400" b="1" dirty="0" err="1" smtClean="0">
                <a:cs typeface="DecoType Naskh" pitchFamily="2" charset="-78"/>
              </a:rPr>
              <a:t>بها</a:t>
            </a:r>
            <a:r>
              <a:rPr lang="ar-EG" sz="2400" b="1" dirty="0" smtClean="0">
                <a:cs typeface="DecoType Naskh" pitchFamily="2" charset="-78"/>
              </a:rPr>
              <a:t> الجهود البحثية العلمية المقننة من مسموح اجتماعية واقتصادية لتحديد طبيعة المشكلات وحجمها في المجتمع ليتسنى التخطيط لمواجهتها في ضوء تلك النتائج وتكون هي الأساس في بناء قرار المرتبط بنوع البرامج وأهدافها.</a:t>
            </a:r>
          </a:p>
          <a:p>
            <a:pPr marL="0" indent="0">
              <a:buNone/>
            </a:pPr>
            <a:r>
              <a:rPr lang="ar-EG" sz="2400" b="1" dirty="0" smtClean="0">
                <a:cs typeface="DecoType Naskh" pitchFamily="2" charset="-78"/>
              </a:rPr>
              <a:t>2- والمشاركة والمساهمة الحكومية والأهلية  فمسئولية حماية المجتمع هي مسئولية اجتماعية يساهم فيها المجتمع بمؤسساته الحكومية والأهلية ويؤدي ذلك إلى فهم المجتمع لمشكلاته بصورة أكبر وترابط أفراده والتدخل في صنع البرامج التي تناسبه.</a:t>
            </a:r>
          </a:p>
          <a:p>
            <a:pPr marL="0" indent="0">
              <a:buNone/>
            </a:pPr>
            <a:r>
              <a:rPr lang="ar-EG" sz="2400" b="1" dirty="0" smtClean="0">
                <a:cs typeface="DecoType Naskh" pitchFamily="2" charset="-78"/>
              </a:rPr>
              <a:t>3- الوقاية والعلاج: الأساس الذي ينبت عليه مشاريع السياسة الاجتماعية هو أساس قائم على التخطيط لمواجهة المشكلات قبل حدوثها وإعداد وبناء هيكله والعمل على إعادة تأهيل الفرد لينتج ويعمل.</a:t>
            </a:r>
          </a:p>
          <a:p>
            <a:pPr marL="0" indent="0">
              <a:buNone/>
            </a:pPr>
            <a:endParaRPr lang="ar-EG" sz="2400" b="1" dirty="0" smtClean="0">
              <a:cs typeface="DecoType Naskh" pitchFamily="2" charset="-78"/>
            </a:endParaRPr>
          </a:p>
          <a:p>
            <a:pPr marL="0" indent="0">
              <a:buNone/>
            </a:pPr>
            <a:r>
              <a:rPr lang="ar-EG" sz="2400" b="1" dirty="0" smtClean="0">
                <a:cs typeface="DecoType Naskh" pitchFamily="2" charset="-78"/>
              </a:rPr>
              <a:t>		</a:t>
            </a:r>
          </a:p>
          <a:p>
            <a:endParaRPr lang="en-US" sz="2400" b="1" dirty="0">
              <a:cs typeface="DecoType Naskh" pitchFamily="2" charset="-78"/>
            </a:endParaRPr>
          </a:p>
        </p:txBody>
      </p:sp>
      <p:sp>
        <p:nvSpPr>
          <p:cNvPr id="2" name="عنوان 1"/>
          <p:cNvSpPr>
            <a:spLocks noGrp="1"/>
          </p:cNvSpPr>
          <p:nvPr>
            <p:ph type="title"/>
          </p:nvPr>
        </p:nvSpPr>
        <p:spPr/>
        <p:txBody>
          <a:bodyPr/>
          <a:lstStyle/>
          <a:p>
            <a:pPr algn="ctr"/>
            <a:r>
              <a:rPr lang="ar-SA" dirty="0" smtClean="0">
                <a:solidFill>
                  <a:srgbClr val="FF0000"/>
                </a:solidFill>
              </a:rPr>
              <a:t>اسس </a:t>
            </a:r>
            <a:r>
              <a:rPr lang="ar-SA" dirty="0" err="1" smtClean="0">
                <a:solidFill>
                  <a:srgbClr val="FF0000"/>
                </a:solidFill>
              </a:rPr>
              <a:t>االسياسة</a:t>
            </a:r>
            <a:r>
              <a:rPr lang="ar-SA" dirty="0" smtClean="0">
                <a:solidFill>
                  <a:srgbClr val="FF0000"/>
                </a:solidFill>
              </a:rPr>
              <a:t> الاجتماعية</a:t>
            </a:r>
            <a:endParaRPr lang="en-US" dirty="0">
              <a:solidFill>
                <a:srgbClr val="FF0000"/>
              </a:solidFill>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sz="quarter" idx="13"/>
          </p:nvPr>
        </p:nvSpPr>
        <p:spPr/>
        <p:txBody>
          <a:bodyPr>
            <a:noAutofit/>
          </a:bodyPr>
          <a:lstStyle/>
          <a:p>
            <a:pPr marL="0" indent="0">
              <a:buNone/>
            </a:pPr>
            <a:r>
              <a:rPr lang="ar-EG" sz="2000" b="1" dirty="0" smtClean="0">
                <a:cs typeface="DecoType Naskh" pitchFamily="2" charset="-78"/>
              </a:rPr>
              <a:t>4- تحديد المجالات: السياسة الاجتماعية تحدد المجالات التي تمارس فيها وأهدافها في هذه المجالات وغالبا ما تكون مجالات التي تمارس فيها وأهدافها في هذه المجالات وغالبا ما تكون مجالات واسعة كالتعليم والصحة والإسكان والتأمينات الاجتماعية والمجال الاقتصادي والمجالات الاجتماعية والتشريعات اللازمة لتحقيق هذه المجالات الاجتماعية كما تشمل البرامج </a:t>
            </a:r>
            <a:r>
              <a:rPr lang="ar-EG" sz="2000" b="1" dirty="0" err="1" smtClean="0">
                <a:cs typeface="DecoType Naskh" pitchFamily="2" charset="-78"/>
              </a:rPr>
              <a:t>التأهيلية</a:t>
            </a:r>
            <a:r>
              <a:rPr lang="ar-EG" sz="2000" b="1" dirty="0" smtClean="0">
                <a:cs typeface="DecoType Naskh" pitchFamily="2" charset="-78"/>
              </a:rPr>
              <a:t> والأنشطة الترفيهية والأمن الاجتماعي ...... الخ.</a:t>
            </a:r>
          </a:p>
          <a:p>
            <a:pPr marL="0" indent="0">
              <a:buNone/>
            </a:pPr>
            <a:r>
              <a:rPr lang="ar-EG" sz="2000" b="1" dirty="0" smtClean="0">
                <a:cs typeface="DecoType Naskh" pitchFamily="2" charset="-78"/>
              </a:rPr>
              <a:t>5- الأساليب وطرق القياس: إن رسم الأهداف يتطلب وجود أسلوب لتحقيق هذا الهدف , وهذا يتطلب وجود نمط علمي لقياس مدى التقدم أو القصور في الأساليب المتبعة , ويقول كثير من الدارسين على أهمية وجود وسائل القياس اللازمة , وعلى أنها لا تقل أهمية عن أساليب تحقيقه الأهداف بل أنه لا يمكن الاستمرار في طرح وسائل وأساليب دون أن يكون لها مقاييس يعتمد على نتائجها في تطوير وتغيير وتعديل هذه البرامج والأنشطة ترسم البرنامج يجب أن يقابله مجموعة من المتغيرات مثل الفترة الزمنية الأهداف – وسائل التقييم – النتائج المتوقعة في القريب العاجل والأمد الطويل وهكذا.</a:t>
            </a:r>
          </a:p>
          <a:p>
            <a:pPr marL="0" indent="0">
              <a:buNone/>
            </a:pPr>
            <a:r>
              <a:rPr lang="ar-EG" sz="2000" b="1" dirty="0" smtClean="0">
                <a:cs typeface="DecoType Naskh" pitchFamily="2" charset="-78"/>
              </a:rPr>
              <a:t>6- الإطار الثقافي للمجتمع بناء السياسة الاجتماعية لا يخلق بعيدا عن ثقافة المجتمع الذي تمارس فيه , ففهم هذا الجانب يكون أدعي إلى تبني صيغ مقبولة ونابعة من المجتمع نفسه , تتفاعل معه ومع احتياجاته وهذا ما جعل السياسة الاجتماعية شخصية مميزه تمارس في حدود إطار المجتمع الذي يخلق فيه.                                                                </a:t>
            </a:r>
          </a:p>
          <a:p>
            <a:pPr marL="0" indent="0">
              <a:buNone/>
            </a:pPr>
            <a:endParaRPr lang="ar-EG" sz="2000" b="1" dirty="0" smtClean="0">
              <a:cs typeface="DecoType Naskh" pitchFamily="2" charset="-78"/>
            </a:endParaRPr>
          </a:p>
          <a:p>
            <a:endParaRPr lang="en-US" sz="2000" b="1" dirty="0">
              <a:cs typeface="DecoType Naskh" pitchFamily="2" charset="-78"/>
            </a:endParaRPr>
          </a:p>
        </p:txBody>
      </p:sp>
      <p:sp>
        <p:nvSpPr>
          <p:cNvPr id="2" name="عنوان 1"/>
          <p:cNvSpPr>
            <a:spLocks noGrp="1"/>
          </p:cNvSpPr>
          <p:nvPr>
            <p:ph type="title"/>
          </p:nvPr>
        </p:nvSpPr>
        <p:spPr/>
        <p:txBody>
          <a:bodyPr/>
          <a:lstStyle/>
          <a:p>
            <a:endParaRPr lang="en-US" b="1"/>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sz="quarter" idx="13"/>
          </p:nvPr>
        </p:nvSpPr>
        <p:spPr/>
        <p:txBody>
          <a:bodyPr>
            <a:normAutofit/>
          </a:bodyPr>
          <a:lstStyle/>
          <a:p>
            <a:pPr marL="0" indent="0">
              <a:buNone/>
            </a:pPr>
            <a:r>
              <a:rPr lang="ar-EG" sz="2400" b="1" dirty="0" smtClean="0">
                <a:cs typeface="DecoType Naskh" pitchFamily="2" charset="-78"/>
              </a:rPr>
              <a:t>7- إمكانات المجتمع . أن السياسة الاجتماعية ومشاريعها لا يمكن أن تنفذ بعيدا عن إمكانيات المجتمع سواء من الطاقات البشرية أو المادية أو الجغرافية وكذلك النظم السياسية لأنها جميعا تشكل عناصر مهمة جدا في رسم وتنفيذ برامج السياسة الاجتماعية.</a:t>
            </a:r>
          </a:p>
          <a:p>
            <a:pPr marL="0" indent="0">
              <a:buNone/>
            </a:pPr>
            <a:endParaRPr lang="ar-EG" sz="2400" b="1" dirty="0" smtClean="0">
              <a:cs typeface="DecoType Naskh" pitchFamily="2" charset="-78"/>
            </a:endParaRPr>
          </a:p>
          <a:p>
            <a:pPr marL="0" indent="0">
              <a:buNone/>
            </a:pPr>
            <a:r>
              <a:rPr lang="ar-EG" sz="2400" b="1" dirty="0" smtClean="0">
                <a:cs typeface="DecoType Naskh" pitchFamily="2" charset="-78"/>
              </a:rPr>
              <a:t>8- الفترة الزمنية: إذا كانت السياسة هي عبارة عن خطط وبرامج تستهدف جماعات معينة بغرض التدخل للوقاية والعلاج, فلا بد من أن يكون هناك توقيتا زمنيا محددا لهذه الخطط , فلا يمكن أن تكون هناك خطة مقترحة زمنيا , بل لا بد من أن يكون لها بداية ونهاية , وغالبا ما تعبر الدول عن ذلك برسم سياسة خمسين أو أكثر من ذلك , تدخل السياسة الاجتماعية كعنصر أساسي فيها, على أن تعمل الدولة في ضوء ما يتوفر لها من إمكانيات وقدرات وأولويات في تنفيذ هذه الخطط في الفترة المتفق عليها سلفا.</a:t>
            </a:r>
          </a:p>
          <a:p>
            <a:endParaRPr lang="en-US" sz="2400" b="1" dirty="0">
              <a:cs typeface="DecoType Naskh" pitchFamily="2" charset="-78"/>
            </a:endParaRPr>
          </a:p>
        </p:txBody>
      </p:sp>
      <p:sp>
        <p:nvSpPr>
          <p:cNvPr id="2" name="عنوان 1"/>
          <p:cNvSpPr>
            <a:spLocks noGrp="1"/>
          </p:cNvSpPr>
          <p:nvPr>
            <p:ph type="title"/>
          </p:nvPr>
        </p:nvSpPr>
        <p:spPr/>
        <p:txBody>
          <a:bodyPr/>
          <a:lstStyle/>
          <a:p>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sz="quarter" idx="13"/>
          </p:nvPr>
        </p:nvSpPr>
        <p:spPr/>
        <p:txBody>
          <a:bodyPr>
            <a:normAutofit/>
          </a:bodyPr>
          <a:lstStyle/>
          <a:p>
            <a:r>
              <a:rPr lang="ar-EG" sz="2400" b="1" dirty="0" smtClean="0">
                <a:cs typeface="DecoType Naskh" pitchFamily="2" charset="-78"/>
              </a:rPr>
              <a:t>تشكل السياسة الإطار الذي يحوي عمليات التنمية الاقتصادية والاجتماعية, كما أنها تشكل أيضا الإدارة التي توجه هذه العمليات فالسياسة يعضدها المجتمع من خلال مكوناته الشرعية , وبذلك فإن تحديد السياسة الاجتماعية لها أهمية تتضح فيما يلي:</a:t>
            </a:r>
          </a:p>
          <a:p>
            <a:pPr>
              <a:buNone/>
            </a:pPr>
            <a:r>
              <a:rPr lang="ar-EG" sz="2400" b="1" dirty="0" smtClean="0">
                <a:cs typeface="DecoType Naskh" pitchFamily="2" charset="-78"/>
              </a:rPr>
              <a:t>أ)عن طريق تحديد السياسة الاجتماعية يمكن تحقيق امثل استثمار ممكن للإمكانيات والموارد البشرية والمادية والتنظيمية المتاحة في المجتمع </a:t>
            </a:r>
            <a:r>
              <a:rPr lang="ar-EG" sz="2400" b="1" dirty="0" err="1" smtClean="0">
                <a:cs typeface="DecoType Naskh" pitchFamily="2" charset="-78"/>
              </a:rPr>
              <a:t>او</a:t>
            </a:r>
            <a:r>
              <a:rPr lang="ar-EG" sz="2400" b="1" dirty="0" smtClean="0">
                <a:cs typeface="DecoType Naskh" pitchFamily="2" charset="-78"/>
              </a:rPr>
              <a:t> التي يمكن إتاحتها أو يكون من المطلوب توافرها </a:t>
            </a:r>
            <a:r>
              <a:rPr lang="ar-EG" sz="2400" b="1" dirty="0" err="1" smtClean="0">
                <a:cs typeface="DecoType Naskh" pitchFamily="2" charset="-78"/>
              </a:rPr>
              <a:t>او</a:t>
            </a:r>
            <a:r>
              <a:rPr lang="ar-EG" sz="2400" b="1" dirty="0" smtClean="0">
                <a:cs typeface="DecoType Naskh" pitchFamily="2" charset="-78"/>
              </a:rPr>
              <a:t> تنميتها</a:t>
            </a:r>
          </a:p>
          <a:p>
            <a:pPr>
              <a:buNone/>
            </a:pPr>
            <a:r>
              <a:rPr lang="ar-EG" sz="2400" b="1" dirty="0" smtClean="0">
                <a:cs typeface="DecoType Naskh" pitchFamily="2" charset="-78"/>
              </a:rPr>
              <a:t>ب) إشباع احتياجات أفراد المجتمع وتحقيق النمو المستمر المطرد ودفع المجتمع نحو التقدم المستمر اجتماعيا واقتصاديا وذلك بالتركيز على:</a:t>
            </a:r>
          </a:p>
          <a:p>
            <a:pPr>
              <a:buNone/>
            </a:pPr>
            <a:r>
              <a:rPr lang="ar-EG" sz="2400" b="1" dirty="0" smtClean="0">
                <a:cs typeface="DecoType Naskh" pitchFamily="2" charset="-78"/>
              </a:rPr>
              <a:t>                   1- القدرة على التوقع والتنبؤ العلمي السليم.</a:t>
            </a:r>
          </a:p>
          <a:p>
            <a:pPr>
              <a:buNone/>
            </a:pPr>
            <a:r>
              <a:rPr lang="ar-EG" sz="2400" b="1" dirty="0" smtClean="0">
                <a:cs typeface="DecoType Naskh" pitchFamily="2" charset="-78"/>
              </a:rPr>
              <a:t>                   2- القدرة على تحقيق التوازن </a:t>
            </a:r>
            <a:r>
              <a:rPr lang="ar-EG" sz="2400" b="1" dirty="0" err="1" smtClean="0">
                <a:cs typeface="DecoType Naskh" pitchFamily="2" charset="-78"/>
              </a:rPr>
              <a:t>الدينامي</a:t>
            </a:r>
            <a:r>
              <a:rPr lang="ar-EG" sz="2400" b="1" dirty="0" smtClean="0">
                <a:cs typeface="DecoType Naskh" pitchFamily="2" charset="-78"/>
              </a:rPr>
              <a:t> المستمر بين حاجات ومشكلات المجتمع من ناحية وموارده البشرية والمادية من ناحية أخرى.</a:t>
            </a:r>
          </a:p>
        </p:txBody>
      </p:sp>
      <p:sp>
        <p:nvSpPr>
          <p:cNvPr id="2" name="عنوان 1"/>
          <p:cNvSpPr>
            <a:spLocks noGrp="1"/>
          </p:cNvSpPr>
          <p:nvPr>
            <p:ph type="title"/>
          </p:nvPr>
        </p:nvSpPr>
        <p:spPr/>
        <p:txBody>
          <a:bodyPr>
            <a:normAutofit/>
          </a:bodyPr>
          <a:lstStyle/>
          <a:p>
            <a:r>
              <a:rPr lang="ar-EG" sz="4000" b="1" dirty="0" smtClean="0">
                <a:solidFill>
                  <a:srgbClr val="FF0000"/>
                </a:solidFill>
                <a:cs typeface="DecoType Naskh" pitchFamily="2" charset="-78"/>
              </a:rPr>
              <a:t>أهمية تحديد السياسة الاجتماعية</a:t>
            </a:r>
            <a:endParaRPr lang="en-US" sz="4000" b="1" dirty="0">
              <a:solidFill>
                <a:srgbClr val="FF0000"/>
              </a:solidFill>
              <a:cs typeface="DecoType Naskh" pitchFamily="2" charset="-78"/>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sz="quarter" idx="13"/>
          </p:nvPr>
        </p:nvSpPr>
        <p:spPr/>
        <p:txBody>
          <a:bodyPr>
            <a:normAutofit/>
          </a:bodyPr>
          <a:lstStyle/>
          <a:p>
            <a:pPr>
              <a:buNone/>
            </a:pPr>
            <a:r>
              <a:rPr lang="ar-EG" sz="2400" b="1" dirty="0" smtClean="0">
                <a:cs typeface="DecoType Naskh" pitchFamily="2" charset="-78"/>
              </a:rPr>
              <a:t>ج) يساهم تحديد السياسة الاجتماعية في عملية توزيع الموارد وفي تشكيل </a:t>
            </a:r>
            <a:r>
              <a:rPr lang="ar-EG" sz="2400" b="1" dirty="0" err="1" smtClean="0">
                <a:cs typeface="DecoType Naskh" pitchFamily="2" charset="-78"/>
              </a:rPr>
              <a:t>نزوعية</a:t>
            </a:r>
            <a:r>
              <a:rPr lang="ar-EG" sz="2400" b="1" dirty="0" smtClean="0">
                <a:cs typeface="DecoType Naskh" pitchFamily="2" charset="-78"/>
              </a:rPr>
              <a:t> الحياة لأفراد المجتمع وتعديل الإمكانيات والأدوار والحدود والجزاءات بين الأفراد والوحدات الاجتماعية داخل المجتمع.</a:t>
            </a:r>
          </a:p>
          <a:p>
            <a:pPr>
              <a:buNone/>
            </a:pPr>
            <a:r>
              <a:rPr lang="ar-EG" sz="2400" b="1" dirty="0" smtClean="0">
                <a:cs typeface="DecoType Naskh" pitchFamily="2" charset="-78"/>
              </a:rPr>
              <a:t>د) توضح مجالات العمل واتجاهاته وأسلوب التنفيذ في ضوء تحديد الأهداف </a:t>
            </a:r>
            <a:r>
              <a:rPr lang="ar-EG" sz="2400" b="1" dirty="0" err="1" smtClean="0">
                <a:cs typeface="DecoType Naskh" pitchFamily="2" charset="-78"/>
              </a:rPr>
              <a:t>الاستراتيجية</a:t>
            </a:r>
            <a:r>
              <a:rPr lang="ar-EG" sz="2400" b="1" dirty="0" smtClean="0">
                <a:cs typeface="DecoType Naskh" pitchFamily="2" charset="-78"/>
              </a:rPr>
              <a:t> بعيدة المدى التي يسعى المجتمع لتحقيقها.</a:t>
            </a:r>
          </a:p>
          <a:p>
            <a:pPr>
              <a:buNone/>
            </a:pPr>
            <a:r>
              <a:rPr lang="ar-EG" sz="2400" b="1" dirty="0" smtClean="0">
                <a:cs typeface="DecoType Naskh" pitchFamily="2" charset="-78"/>
              </a:rPr>
              <a:t>ه) تعمل على تعاون المخططين في تحديد الأولويات عند وضع الخطط الاجتماعية للتنفيذ كما أنها توضح الأسس التقويمية للبرامج والخطط.</a:t>
            </a:r>
            <a:endParaRPr lang="en-US" sz="2400" b="1" dirty="0" smtClean="0">
              <a:cs typeface="DecoType Naskh" pitchFamily="2" charset="-78"/>
            </a:endParaRPr>
          </a:p>
          <a:p>
            <a:pPr>
              <a:buNone/>
            </a:pPr>
            <a:r>
              <a:rPr lang="ar-EG" sz="2400" b="1" dirty="0" smtClean="0">
                <a:cs typeface="DecoType Naskh" pitchFamily="2" charset="-78"/>
              </a:rPr>
              <a:t>و) تحديد السياسة الاجتماعية يعمل على ربط الأجهزة القائمة على تنفيذ البرامج والمشروعات الاجتماعية والعمل على تكامل الخدمات المقدمة.</a:t>
            </a:r>
            <a:endParaRPr lang="en-US" sz="2400" b="1" dirty="0" smtClean="0">
              <a:cs typeface="DecoType Naskh" pitchFamily="2" charset="-78"/>
            </a:endParaRPr>
          </a:p>
          <a:p>
            <a:pPr>
              <a:buNone/>
            </a:pPr>
            <a:r>
              <a:rPr lang="ar-EG" sz="2400" b="1" dirty="0" smtClean="0">
                <a:cs typeface="DecoType Naskh" pitchFamily="2" charset="-78"/>
              </a:rPr>
              <a:t>ز) تجنب الارتجال في رسم ووضع الخطط والبرامج والمشروعات ويساعد على إيجاد مناخ ملائم لتحقيق أهداف السياسة.</a:t>
            </a:r>
            <a:endParaRPr lang="en-US" sz="2400" b="1" dirty="0">
              <a:cs typeface="DecoType Naskh" pitchFamily="2" charset="-78"/>
            </a:endParaRPr>
          </a:p>
        </p:txBody>
      </p:sp>
      <p:sp>
        <p:nvSpPr>
          <p:cNvPr id="2" name="عنوان 1"/>
          <p:cNvSpPr>
            <a:spLocks noGrp="1"/>
          </p:cNvSpPr>
          <p:nvPr>
            <p:ph type="title"/>
          </p:nvPr>
        </p:nvSpPr>
        <p:spPr/>
        <p:txBody>
          <a:bodyPr/>
          <a:lstStyle/>
          <a:p>
            <a:endParaRPr 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sz="quarter" idx="13"/>
          </p:nvPr>
        </p:nvSpPr>
        <p:spPr/>
        <p:txBody>
          <a:bodyPr>
            <a:normAutofit fontScale="92500"/>
          </a:bodyPr>
          <a:lstStyle/>
          <a:p>
            <a:pPr>
              <a:buNone/>
            </a:pPr>
            <a:r>
              <a:rPr lang="ar-EG" sz="2400" b="1" dirty="0" smtClean="0">
                <a:cs typeface="DecoType Naskh" pitchFamily="2" charset="-78"/>
              </a:rPr>
              <a:t> </a:t>
            </a:r>
          </a:p>
          <a:p>
            <a:pPr>
              <a:buNone/>
            </a:pPr>
            <a:r>
              <a:rPr lang="ar-EG" sz="2400" b="1" dirty="0" smtClean="0">
                <a:cs typeface="DecoType Naskh" pitchFamily="2" charset="-78"/>
              </a:rPr>
              <a:t> * وهناك مجموعة من العوامل تؤثر في تحديد السياسة الاجتماعية والتي يمكن حصرها فيما يلي:</a:t>
            </a:r>
          </a:p>
          <a:p>
            <a:pPr>
              <a:buNone/>
            </a:pPr>
            <a:endParaRPr lang="en-US" sz="2400" b="1" dirty="0" smtClean="0">
              <a:cs typeface="DecoType Naskh" pitchFamily="2" charset="-78"/>
            </a:endParaRPr>
          </a:p>
          <a:p>
            <a:r>
              <a:rPr lang="ar-EG" sz="2400" b="1" dirty="0" smtClean="0">
                <a:cs typeface="DecoType Naskh" pitchFamily="2" charset="-78"/>
              </a:rPr>
              <a:t>1- مدى توافر البيانات سواء كانت عن منظمات الرعاية الاجتماعية في المجتمع </a:t>
            </a:r>
            <a:r>
              <a:rPr lang="ar-EG" sz="2400" b="1" dirty="0" err="1" smtClean="0">
                <a:cs typeface="DecoType Naskh" pitchFamily="2" charset="-78"/>
              </a:rPr>
              <a:t>او</a:t>
            </a:r>
            <a:r>
              <a:rPr lang="ar-EG" sz="2400" b="1" dirty="0" smtClean="0">
                <a:cs typeface="DecoType Naskh" pitchFamily="2" charset="-78"/>
              </a:rPr>
              <a:t> على التعرف على المشكلات والحاجات غير المشبعة من ناحية والموارد التي يمكن أن تستخدم في إشباعها من ناحية أخرى.</a:t>
            </a:r>
            <a:endParaRPr lang="en-US" sz="2400" b="1" dirty="0" smtClean="0">
              <a:cs typeface="DecoType Naskh" pitchFamily="2" charset="-78"/>
            </a:endParaRPr>
          </a:p>
          <a:p>
            <a:r>
              <a:rPr lang="ar-EG" sz="2400" b="1" dirty="0" smtClean="0">
                <a:cs typeface="DecoType Naskh" pitchFamily="2" charset="-78"/>
              </a:rPr>
              <a:t>2- الفئات التي تعمل معها السياسة لتحقيق أهدافها.</a:t>
            </a:r>
            <a:endParaRPr lang="en-US" sz="2400" b="1" dirty="0" smtClean="0">
              <a:cs typeface="DecoType Naskh" pitchFamily="2" charset="-78"/>
            </a:endParaRPr>
          </a:p>
          <a:p>
            <a:r>
              <a:rPr lang="ar-EG" sz="2400" b="1" dirty="0" smtClean="0">
                <a:cs typeface="DecoType Naskh" pitchFamily="2" charset="-78"/>
              </a:rPr>
              <a:t>3- اختيار المشكلات التي لها أولوية في المجتمع.</a:t>
            </a:r>
            <a:endParaRPr lang="en-US" sz="2400" b="1" dirty="0" smtClean="0">
              <a:cs typeface="DecoType Naskh" pitchFamily="2" charset="-78"/>
            </a:endParaRPr>
          </a:p>
          <a:p>
            <a:r>
              <a:rPr lang="ar-EG" sz="2400" b="1" dirty="0" smtClean="0">
                <a:cs typeface="DecoType Naskh" pitchFamily="2" charset="-78"/>
              </a:rPr>
              <a:t>4- أسلوب العمل الذي يتبع في العمل الاجتماعي.</a:t>
            </a:r>
            <a:endParaRPr lang="en-US" sz="2400" b="1" dirty="0" smtClean="0">
              <a:cs typeface="DecoType Naskh" pitchFamily="2" charset="-78"/>
            </a:endParaRPr>
          </a:p>
          <a:p>
            <a:r>
              <a:rPr lang="ar-EG" sz="2400" b="1" dirty="0" smtClean="0">
                <a:cs typeface="DecoType Naskh" pitchFamily="2" charset="-78"/>
              </a:rPr>
              <a:t>5- مدى توفر الفرص للمشاركة الشعبية.</a:t>
            </a:r>
            <a:endParaRPr lang="en-US" sz="2400" b="1" dirty="0">
              <a:cs typeface="DecoType Naskh" pitchFamily="2" charset="-78"/>
            </a:endParaRPr>
          </a:p>
        </p:txBody>
      </p:sp>
      <p:sp>
        <p:nvSpPr>
          <p:cNvPr id="2" name="عنوان 1"/>
          <p:cNvSpPr>
            <a:spLocks noGrp="1"/>
          </p:cNvSpPr>
          <p:nvPr>
            <p:ph type="title"/>
          </p:nvPr>
        </p:nvSpPr>
        <p:spPr/>
        <p:txBody>
          <a:bodyPr/>
          <a:lstStyle/>
          <a:p>
            <a:endParaRPr 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sz="quarter" idx="13"/>
          </p:nvPr>
        </p:nvSpPr>
        <p:spPr/>
        <p:txBody>
          <a:bodyPr>
            <a:normAutofit/>
          </a:bodyPr>
          <a:lstStyle/>
          <a:p>
            <a:pPr>
              <a:buNone/>
            </a:pPr>
            <a:r>
              <a:rPr lang="ar-EG" sz="2400" b="1" dirty="0" smtClean="0">
                <a:cs typeface="DecoType Naskh" pitchFamily="2" charset="-78"/>
              </a:rPr>
              <a:t>6- الإطار الثقافي السائد في المجتمع وما يحتويه من نسق قيمي واتجاهات إيديولوجية.</a:t>
            </a:r>
          </a:p>
          <a:p>
            <a:pPr>
              <a:buNone/>
            </a:pPr>
            <a:endParaRPr lang="ar-EG" sz="2400" b="1" dirty="0" smtClean="0">
              <a:cs typeface="DecoType Naskh" pitchFamily="2" charset="-78"/>
            </a:endParaRPr>
          </a:p>
          <a:p>
            <a:pPr>
              <a:buNone/>
            </a:pPr>
            <a:r>
              <a:rPr lang="ar-EG" sz="2400" b="1" dirty="0" smtClean="0">
                <a:cs typeface="DecoType Naskh" pitchFamily="2" charset="-78"/>
              </a:rPr>
              <a:t>7- مدى توافر كوادر فنية وسياسات لديها وضوح فكري يتعلق بأهداف وأولوية البرامج والمشروعات واحتياجات المجتمع حتى تكون السياسة معبره عن تلك الاحتياجات مستهدفه إشباعها. </a:t>
            </a:r>
          </a:p>
          <a:p>
            <a:pPr>
              <a:buNone/>
            </a:pPr>
            <a:endParaRPr lang="ar-EG" sz="2400" b="1" dirty="0" smtClean="0">
              <a:cs typeface="DecoType Naskh" pitchFamily="2" charset="-78"/>
            </a:endParaRPr>
          </a:p>
          <a:p>
            <a:pPr>
              <a:buNone/>
            </a:pPr>
            <a:r>
              <a:rPr lang="ar-EG" sz="2400" b="1" dirty="0" smtClean="0">
                <a:cs typeface="DecoType Naskh" pitchFamily="2" charset="-78"/>
              </a:rPr>
              <a:t>8- الأهمية التي يعطيها سكان المجتمع لما سوف يترتب على تطبيق السياسة وكذلك تنفيها ومدى تناسب التكلفة مع العائد المتوقع في تنفيذ السياسة.</a:t>
            </a:r>
          </a:p>
          <a:p>
            <a:pPr>
              <a:buNone/>
            </a:pPr>
            <a:endParaRPr lang="en-US" sz="2400" b="1" dirty="0">
              <a:cs typeface="DecoType Naskh" pitchFamily="2" charset="-78"/>
            </a:endParaRPr>
          </a:p>
        </p:txBody>
      </p:sp>
      <p:sp>
        <p:nvSpPr>
          <p:cNvPr id="2" name="عنوان 1"/>
          <p:cNvSpPr>
            <a:spLocks noGrp="1"/>
          </p:cNvSpPr>
          <p:nvPr>
            <p:ph type="title"/>
          </p:nvPr>
        </p:nvSpPr>
        <p:spPr/>
        <p:txBody>
          <a:bodyPr/>
          <a:lstStyle/>
          <a:p>
            <a:endParaRPr lang="en-US"/>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ylar">
  <a:themeElements>
    <a:clrScheme name="Mylar">
      <a:dk1>
        <a:srgbClr val="000000"/>
      </a:dk1>
      <a:lt1>
        <a:srgbClr val="FFFFFF"/>
      </a:lt1>
      <a:dk2>
        <a:srgbClr val="656162"/>
      </a:dk2>
      <a:lt2>
        <a:srgbClr val="E0DACC"/>
      </a:lt2>
      <a:accent1>
        <a:srgbClr val="4A5A7A"/>
      </a:accent1>
      <a:accent2>
        <a:srgbClr val="F7BD40"/>
      </a:accent2>
      <a:accent3>
        <a:srgbClr val="975C00"/>
      </a:accent3>
      <a:accent4>
        <a:srgbClr val="754D41"/>
      </a:accent4>
      <a:accent5>
        <a:srgbClr val="838995"/>
      </a:accent5>
      <a:accent6>
        <a:srgbClr val="687B66"/>
      </a:accent6>
      <a:hlink>
        <a:srgbClr val="B5740B"/>
      </a:hlink>
      <a:folHlink>
        <a:srgbClr val="7483A0"/>
      </a:folHlink>
    </a:clrScheme>
    <a:fontScheme name="Mylar">
      <a:majorFont>
        <a:latin typeface="Corbel"/>
        <a:ea typeface=""/>
        <a:cs typeface=""/>
        <a:font script="Jpan" typeface="HGｺﾞｼｯｸM"/>
        <a:font script="Hang" typeface="맑은 고딕"/>
        <a:font script="Hans" typeface="华文楷体"/>
        <a:font script="Hant" typeface="微軟正黑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a:ea typeface=""/>
        <a:cs typeface=""/>
        <a:font script="Jpan" typeface="HGｺﾞｼｯｸM"/>
        <a:font script="Hang" typeface="맑은 고딕"/>
        <a:font script="Hans" typeface="华文楷体"/>
        <a:font script="Hant" typeface="微軟正黑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ylar">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3000"/>
              </a:schemeClr>
            </a:gs>
            <a:gs pos="30000">
              <a:schemeClr val="phClr">
                <a:shade val="90000"/>
                <a:satMod val="110000"/>
              </a:schemeClr>
            </a:gs>
            <a:gs pos="45000">
              <a:schemeClr val="phClr">
                <a:shade val="100000"/>
                <a:satMod val="118000"/>
              </a:schemeClr>
            </a:gs>
            <a:gs pos="55000">
              <a:schemeClr val="phClr">
                <a:shade val="100000"/>
                <a:satMod val="118000"/>
              </a:schemeClr>
            </a:gs>
            <a:gs pos="73000">
              <a:schemeClr val="phClr">
                <a:shade val="90000"/>
                <a:satMod val="110000"/>
              </a:schemeClr>
            </a:gs>
            <a:gs pos="100000">
              <a:schemeClr val="phClr">
                <a:shade val="63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3000" dir="5400000" rotWithShape="0">
              <a:srgbClr val="000000">
                <a:alpha val="40000"/>
              </a:srgbClr>
            </a:outerShdw>
          </a:effectLst>
        </a:effectStyle>
        <a:effectStyle>
          <a:effectLst>
            <a:innerShdw blurRad="50800" dist="25400" dir="13500000">
              <a:srgbClr val="000000">
                <a:alpha val="75000"/>
              </a:srgbClr>
            </a:innerShdw>
            <a:outerShdw blurRad="50800" dist="25400" dir="5400000" rotWithShape="0">
              <a:srgbClr val="000000">
                <a:alpha val="50000"/>
              </a:srgbClr>
            </a:outerShdw>
          </a:effectLst>
          <a:scene3d>
            <a:camera prst="orthographicFront">
              <a:rot lat="0" lon="0" rev="0"/>
            </a:camera>
            <a:lightRig rig="threePt" dir="tl"/>
          </a:scene3d>
          <a:sp3d prstMaterial="dkEdge">
            <a:bevelT w="25400" h="5080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tint val="100000"/>
                <a:shade val="30000"/>
                <a:alpha val="100000"/>
                <a:satMod val="255000"/>
                <a:lumMod val="100000"/>
              </a:schemeClr>
            </a:gs>
          </a:gsLst>
          <a:path path="circle">
            <a:fillToRect l="50000" t="-80000" r="50000" b="180000"/>
          </a:path>
        </a:gradFill>
        <a:blipFill rotWithShape="1">
          <a:blip xmlns:r="http://schemas.openxmlformats.org/officeDocument/2006/relationships" r:embed="rId1">
            <a:duotone>
              <a:schemeClr val="phClr">
                <a:lumMod val="80000"/>
              </a:schemeClr>
              <a:schemeClr val="phClr">
                <a:tint val="50000"/>
                <a:lumMod val="150000"/>
              </a:schemeClr>
            </a:duotone>
          </a:blip>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TC101790491[[fn=Mylar]]</Template>
  <TotalTime>74</TotalTime>
  <Words>1705</Words>
  <Application>Microsoft Office PowerPoint</Application>
  <PresentationFormat>On-screen Show (4:3)</PresentationFormat>
  <Paragraphs>92</Paragraphs>
  <Slides>17</Slides>
  <Notes>10</Notes>
  <HiddenSlides>0</HiddenSlides>
  <MMClips>0</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Mylar</vt:lpstr>
      <vt:lpstr>الأسس النظرية للسياسة الاجتماعية</vt:lpstr>
      <vt:lpstr>مفهوم السياسة الاجتماعية</vt:lpstr>
      <vt:lpstr>السياسة العامة</vt:lpstr>
      <vt:lpstr>السياسة الاجتماعية</vt:lpstr>
      <vt:lpstr>PowerPoint Presentation</vt:lpstr>
      <vt:lpstr>PowerPoint Presentation</vt:lpstr>
      <vt:lpstr>PowerPoint Presentation</vt:lpstr>
      <vt:lpstr>سياسات الرعاية الاجتماعية</vt:lpstr>
      <vt:lpstr>PowerPoint Presentation</vt:lpstr>
      <vt:lpstr>PowerPoint Presentation</vt:lpstr>
      <vt:lpstr>اسس االسياسة الاجتماعية</vt:lpstr>
      <vt:lpstr>PowerPoint Presentation</vt:lpstr>
      <vt:lpstr>PowerPoint Presentation</vt:lpstr>
      <vt:lpstr>أهمية تحديد السياسة الاجتماعية</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الأسس النظرية للسياسة الاجتماعية</dc:title>
  <cp:lastModifiedBy>user</cp:lastModifiedBy>
  <cp:revision>8</cp:revision>
  <dcterms:modified xsi:type="dcterms:W3CDTF">2013-10-04T16:25:21Z</dcterms:modified>
</cp:coreProperties>
</file>