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8F13B-A884-48F7-AE35-FAAE96369DA8}" type="datetimeFigureOut">
              <a:rPr lang="ar-SA" smtClean="0"/>
              <a:t>07/04/34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91060-9E84-45A6-A1CD-FF067798EBB4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HP\Music\test%201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HP\Music\test%202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ar-SA" dirty="0"/>
          </a:p>
        </p:txBody>
      </p:sp>
      <p:pic>
        <p:nvPicPr>
          <p:cNvPr id="4" name="test 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2</a:t>
            </a:r>
            <a:endParaRPr lang="ar-SA" dirty="0"/>
          </a:p>
        </p:txBody>
      </p:sp>
      <p:pic>
        <p:nvPicPr>
          <p:cNvPr id="4" name="test 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</Words>
  <Application>Microsoft Office PowerPoint</Application>
  <PresentationFormat>عرض على الشاشة (3:4)‏</PresentationFormat>
  <Paragraphs>2</Paragraphs>
  <Slides>2</Slides>
  <Notes>0</Notes>
  <HiddenSlides>0</HiddenSlides>
  <MMClips>2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سمة Office</vt:lpstr>
      <vt:lpstr>الشريحة 1</vt:lpstr>
      <vt:lpstr>الشريحة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HP</cp:lastModifiedBy>
  <cp:revision>1</cp:revision>
  <dcterms:created xsi:type="dcterms:W3CDTF">2013-02-17T14:46:48Z</dcterms:created>
  <dcterms:modified xsi:type="dcterms:W3CDTF">2013-02-17T14:51:11Z</dcterms:modified>
</cp:coreProperties>
</file>