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C8D73-700E-42D1-86DC-3A99045576EF}" type="datetimeFigureOut">
              <a:rPr lang="ar-SA" smtClean="0"/>
              <a:t>08/04/34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080BF-1F46-4371-82A3-EA7A6B58103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HP\Music\test%201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HP\Music\test%203.mp3" TargetMode="External"/><Relationship Id="rId1" Type="http://schemas.openxmlformats.org/officeDocument/2006/relationships/audio" Target="file:///C:\Users\HP\Music\test%202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HP\Music\test%204.mp3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test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st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3" name="test 3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8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st 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عرض على الشاشة (3:4)‏</PresentationFormat>
  <Paragraphs>0</Paragraphs>
  <Slides>4</Slides>
  <Notes>0</Notes>
  <HiddenSlides>0</HiddenSlides>
  <MMClips>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1</cp:revision>
  <dcterms:created xsi:type="dcterms:W3CDTF">2013-02-17T21:51:12Z</dcterms:created>
  <dcterms:modified xsi:type="dcterms:W3CDTF">2013-02-17T21:54:54Z</dcterms:modified>
</cp:coreProperties>
</file>