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9" r:id="rId3"/>
    <p:sldId id="258" r:id="rId4"/>
    <p:sldId id="267" r:id="rId5"/>
    <p:sldId id="268" r:id="rId6"/>
    <p:sldId id="269" r:id="rId7"/>
    <p:sldId id="270" r:id="rId8"/>
    <p:sldId id="272" r:id="rId9"/>
    <p:sldId id="271" r:id="rId10"/>
    <p:sldId id="273" r:id="rId11"/>
    <p:sldId id="274" r:id="rId12"/>
    <p:sldId id="275" r:id="rId13"/>
    <p:sldId id="276" r:id="rId14"/>
    <p:sldId id="277"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inimized">
    <p:restoredLeft sz="84380"/>
    <p:restoredTop sz="94660"/>
  </p:normalViewPr>
  <p:slideViewPr>
    <p:cSldViewPr>
      <p:cViewPr varScale="1">
        <p:scale>
          <a:sx n="66" d="100"/>
          <a:sy n="66" d="100"/>
        </p:scale>
        <p:origin x="-127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6FA41DEE-94CD-4BA4-A33E-D3E3ECE3D92C}"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FA41DEE-94CD-4BA4-A33E-D3E3ECE3D92C}"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6FA41DEE-94CD-4BA4-A33E-D3E3ECE3D92C}"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FA41DEE-94CD-4BA4-A33E-D3E3ECE3D92C}"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01DFFBB-0AD3-48FE-BC9F-47EC75388592}" type="datetimeFigureOut">
              <a:rPr lang="ar-SA" smtClean="0"/>
              <a:t>02/12/36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FA41DEE-94CD-4BA4-A33E-D3E3ECE3D92C}"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01DFFBB-0AD3-48FE-BC9F-47EC75388592}" type="datetimeFigureOut">
              <a:rPr lang="ar-SA" smtClean="0"/>
              <a:t>02/12/36</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FA41DEE-94CD-4BA4-A33E-D3E3ECE3D92C}"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42976" y="3857628"/>
            <a:ext cx="7406640" cy="1472184"/>
          </a:xfrm>
        </p:spPr>
        <p:txBody>
          <a:bodyPr>
            <a:noAutofit/>
          </a:bodyPr>
          <a:lstStyle/>
          <a:p>
            <a:pPr algn="ctr"/>
            <a:r>
              <a:rPr lang="ar-SA" sz="7200" dirty="0" smtClean="0"/>
              <a:t>طريقة تحميل المحاضرات المسجلة فيديو </a:t>
            </a:r>
            <a:br>
              <a:rPr lang="ar-SA" sz="7200" dirty="0" smtClean="0"/>
            </a:br>
            <a:r>
              <a:rPr lang="ar-SA" sz="7200" dirty="0" smtClean="0"/>
              <a:t>أو محتوى المحاضرة </a:t>
            </a:r>
            <a:endParaRPr lang="ar-SA" sz="7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052362" y="0"/>
            <a:ext cx="8085621" cy="6072206"/>
          </a:xfrm>
          <a:prstGeom prst="rect">
            <a:avLst/>
          </a:prstGeom>
          <a:noFill/>
          <a:ln w="9525">
            <a:noFill/>
            <a:miter lim="800000"/>
            <a:headEnd/>
            <a:tailEnd/>
          </a:ln>
          <a:effectLst/>
        </p:spPr>
      </p:pic>
      <p:sp>
        <p:nvSpPr>
          <p:cNvPr id="2" name="عنوان 1"/>
          <p:cNvSpPr>
            <a:spLocks noGrp="1"/>
          </p:cNvSpPr>
          <p:nvPr>
            <p:ph type="ctrTitle"/>
          </p:nvPr>
        </p:nvSpPr>
        <p:spPr>
          <a:xfrm>
            <a:off x="2643174" y="1643050"/>
            <a:ext cx="4929222" cy="614928"/>
          </a:xfrm>
        </p:spPr>
        <p:txBody>
          <a:bodyPr>
            <a:normAutofit/>
          </a:bodyPr>
          <a:lstStyle/>
          <a:p>
            <a:pPr algn="ctr"/>
            <a:r>
              <a:rPr lang="ar-SA" sz="2800" dirty="0" smtClean="0"/>
              <a:t>الرقم الأكاديمي </a:t>
            </a:r>
            <a:endParaRPr lang="ar-SA" sz="2800" dirty="0"/>
          </a:p>
        </p:txBody>
      </p:sp>
      <p:sp>
        <p:nvSpPr>
          <p:cNvPr id="4" name="عنوان 1"/>
          <p:cNvSpPr txBox="1">
            <a:spLocks/>
          </p:cNvSpPr>
          <p:nvPr/>
        </p:nvSpPr>
        <p:spPr>
          <a:xfrm>
            <a:off x="2643174" y="2786058"/>
            <a:ext cx="4929222" cy="614928"/>
          </a:xfrm>
          <a:prstGeom prst="rect">
            <a:avLst/>
          </a:prstGeom>
        </p:spPr>
        <p:txBody>
          <a:bodyPr anchor="b">
            <a:norm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8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تضيفين </a:t>
            </a:r>
            <a:r>
              <a:rPr kumimoji="0" lang="en-US" sz="28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t>
            </a:r>
            <a:r>
              <a:rPr kumimoji="0" lang="en-US" sz="2800" b="0" i="0" u="none" strike="noStrike" kern="1200" cap="none" spc="0" normalizeH="0" baseline="0" noProof="0" dirty="0" err="1"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ud</a:t>
            </a:r>
            <a:r>
              <a:rPr kumimoji="0" lang="en-US" sz="28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t>
            </a:r>
            <a:r>
              <a:rPr kumimoji="0" lang="ar-SA" sz="28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مع السجل المدني </a:t>
            </a:r>
            <a:endParaRPr kumimoji="0" lang="ar-SA" sz="28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cxnSp>
        <p:nvCxnSpPr>
          <p:cNvPr id="6" name="رابط كسهم مستقيم 5"/>
          <p:cNvCxnSpPr/>
          <p:nvPr/>
        </p:nvCxnSpPr>
        <p:spPr>
          <a:xfrm flipV="1">
            <a:off x="2714612" y="4000504"/>
            <a:ext cx="1214446" cy="57150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عنوان 1"/>
          <p:cNvSpPr txBox="1">
            <a:spLocks/>
          </p:cNvSpPr>
          <p:nvPr/>
        </p:nvSpPr>
        <p:spPr>
          <a:xfrm>
            <a:off x="714348" y="4572008"/>
            <a:ext cx="2071702" cy="614928"/>
          </a:xfrm>
          <a:prstGeom prst="rect">
            <a:avLst/>
          </a:prstGeom>
        </p:spPr>
        <p:txBody>
          <a:bodyPr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lang="ar-SA" sz="36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انقري على تسجيل الدخول </a:t>
            </a:r>
            <a:endParaRPr kumimoji="0" lang="ar-SA" sz="36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ctrTitle"/>
          </p:nvPr>
        </p:nvSpPr>
        <p:spPr>
          <a:xfrm>
            <a:off x="1071538" y="2928934"/>
            <a:ext cx="7406640" cy="1472184"/>
          </a:xfrm>
        </p:spPr>
        <p:txBody>
          <a:bodyPr>
            <a:noAutofit/>
          </a:bodyPr>
          <a:lstStyle/>
          <a:p>
            <a:pPr algn="ctr"/>
            <a:r>
              <a:rPr lang="ar-SA" sz="7200" dirty="0" smtClean="0"/>
              <a:t>طريقة تحميل محتوى المحاضرة </a:t>
            </a:r>
            <a:endParaRPr lang="ar-SA" sz="7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5643570" y="500042"/>
            <a:ext cx="3324225" cy="4991100"/>
          </a:xfrm>
          <a:prstGeom prst="rect">
            <a:avLst/>
          </a:prstGeom>
          <a:noFill/>
          <a:ln w="9525">
            <a:noFill/>
            <a:miter lim="800000"/>
            <a:headEnd/>
            <a:tailEnd/>
          </a:ln>
          <a:effectLst/>
        </p:spPr>
      </p:pic>
      <p:sp>
        <p:nvSpPr>
          <p:cNvPr id="2" name="عنوان 1"/>
          <p:cNvSpPr>
            <a:spLocks noGrp="1"/>
          </p:cNvSpPr>
          <p:nvPr>
            <p:ph type="ctrTitle"/>
          </p:nvPr>
        </p:nvSpPr>
        <p:spPr>
          <a:xfrm>
            <a:off x="1428728" y="5000636"/>
            <a:ext cx="3786214" cy="1472184"/>
          </a:xfrm>
        </p:spPr>
        <p:txBody>
          <a:bodyPr>
            <a:normAutofit fontScale="90000"/>
          </a:bodyPr>
          <a:lstStyle/>
          <a:p>
            <a:r>
              <a:rPr lang="ar-SA" sz="6700" dirty="0" smtClean="0"/>
              <a:t>اختاري المادة التي تبينها</a:t>
            </a:r>
            <a:br>
              <a:rPr lang="ar-SA" sz="6700" dirty="0" smtClean="0"/>
            </a:br>
            <a:r>
              <a:rPr lang="ar-SA" sz="6700" dirty="0" smtClean="0"/>
              <a:t>وبعدها انقري على المحاضرات </a:t>
            </a:r>
            <a:r>
              <a:rPr lang="en-US" sz="6700" dirty="0" smtClean="0"/>
              <a:t>PDF</a:t>
            </a:r>
            <a:br>
              <a:rPr lang="en-US" sz="6700" dirty="0" smtClean="0"/>
            </a:br>
            <a:r>
              <a:rPr lang="ar-SA" dirty="0" smtClean="0"/>
              <a:t> </a:t>
            </a:r>
            <a:endParaRPr lang="ar-SA" dirty="0"/>
          </a:p>
        </p:txBody>
      </p:sp>
      <p:cxnSp>
        <p:nvCxnSpPr>
          <p:cNvPr id="5" name="رابط كسهم مستقيم 4"/>
          <p:cNvCxnSpPr/>
          <p:nvPr/>
        </p:nvCxnSpPr>
        <p:spPr>
          <a:xfrm>
            <a:off x="4786314" y="2928934"/>
            <a:ext cx="2643206" cy="85725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مستطيل 7"/>
          <p:cNvSpPr/>
          <p:nvPr/>
        </p:nvSpPr>
        <p:spPr>
          <a:xfrm>
            <a:off x="7572396" y="3571876"/>
            <a:ext cx="1428728" cy="4286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rot="10800000" flipV="1">
            <a:off x="1785919" y="3832345"/>
            <a:ext cx="5786478" cy="811100"/>
          </a:xfrm>
        </p:spPr>
        <p:txBody>
          <a:bodyPr>
            <a:noAutofit/>
          </a:bodyPr>
          <a:lstStyle/>
          <a:p>
            <a:r>
              <a:rPr lang="ar-SA" sz="5400" dirty="0" smtClean="0"/>
              <a:t>بعدها انقري على </a:t>
            </a:r>
            <a:r>
              <a:rPr lang="en-US" sz="5400" dirty="0" smtClean="0"/>
              <a:t>PDF</a:t>
            </a:r>
            <a:endParaRPr lang="ar-SA" sz="5400" dirty="0"/>
          </a:p>
        </p:txBody>
      </p:sp>
      <p:pic>
        <p:nvPicPr>
          <p:cNvPr id="3075" name="Picture 3"/>
          <p:cNvPicPr>
            <a:picLocks noChangeAspect="1" noChangeArrowheads="1"/>
          </p:cNvPicPr>
          <p:nvPr/>
        </p:nvPicPr>
        <p:blipFill>
          <a:blip r:embed="rId2"/>
          <a:srcRect/>
          <a:stretch>
            <a:fillRect/>
          </a:stretch>
        </p:blipFill>
        <p:spPr bwMode="auto">
          <a:xfrm>
            <a:off x="3739205" y="214290"/>
            <a:ext cx="5404795" cy="1714512"/>
          </a:xfrm>
          <a:prstGeom prst="rect">
            <a:avLst/>
          </a:prstGeom>
          <a:noFill/>
          <a:ln w="9525">
            <a:noFill/>
            <a:miter lim="800000"/>
            <a:headEnd/>
            <a:tailEnd/>
          </a:ln>
          <a:effectLst/>
        </p:spPr>
      </p:pic>
      <p:sp>
        <p:nvSpPr>
          <p:cNvPr id="6" name="مستطيل 5"/>
          <p:cNvSpPr/>
          <p:nvPr/>
        </p:nvSpPr>
        <p:spPr>
          <a:xfrm>
            <a:off x="3786182" y="214290"/>
            <a:ext cx="5357818" cy="142876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5" name="رابط كسهم مستقيم 4"/>
          <p:cNvCxnSpPr/>
          <p:nvPr/>
        </p:nvCxnSpPr>
        <p:spPr>
          <a:xfrm rot="5400000" flipH="1" flipV="1">
            <a:off x="4607719" y="2464587"/>
            <a:ext cx="2357454" cy="42862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14414" y="4572008"/>
            <a:ext cx="7406640" cy="1472184"/>
          </a:xfrm>
        </p:spPr>
        <p:txBody>
          <a:bodyPr>
            <a:normAutofit/>
          </a:bodyPr>
          <a:lstStyle/>
          <a:p>
            <a:pPr algn="ctr"/>
            <a:r>
              <a:rPr lang="ar-SA" sz="6000" dirty="0" smtClean="0"/>
              <a:t>بعدها بتفتح معاكي الصفحة </a:t>
            </a:r>
            <a:endParaRPr lang="ar-SA" sz="6000" dirty="0"/>
          </a:p>
        </p:txBody>
      </p:sp>
      <p:pic>
        <p:nvPicPr>
          <p:cNvPr id="4098" name="Picture 2"/>
          <p:cNvPicPr>
            <a:picLocks noChangeAspect="1" noChangeArrowheads="1"/>
          </p:cNvPicPr>
          <p:nvPr/>
        </p:nvPicPr>
        <p:blipFill>
          <a:blip r:embed="rId2"/>
          <a:srcRect/>
          <a:stretch>
            <a:fillRect/>
          </a:stretch>
        </p:blipFill>
        <p:spPr bwMode="auto">
          <a:xfrm>
            <a:off x="1357290" y="214290"/>
            <a:ext cx="7210443" cy="406762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71538" y="5072050"/>
            <a:ext cx="7549516" cy="1785950"/>
          </a:xfrm>
        </p:spPr>
        <p:txBody>
          <a:bodyPr>
            <a:normAutofit fontScale="90000"/>
          </a:bodyPr>
          <a:lstStyle/>
          <a:p>
            <a:pPr algn="ctr"/>
            <a:r>
              <a:rPr lang="ar-SA" dirty="0" smtClean="0"/>
              <a:t>مجرد ما تفتح الصفحة يظهر لنا الشريط </a:t>
            </a:r>
            <a:br>
              <a:rPr lang="ar-SA" dirty="0" smtClean="0"/>
            </a:br>
            <a:r>
              <a:rPr lang="ar-SA" dirty="0" smtClean="0"/>
              <a:t>الرصاصي بتطلع لنا الخيارات </a:t>
            </a:r>
            <a:br>
              <a:rPr lang="ar-SA" dirty="0" smtClean="0"/>
            </a:br>
            <a:r>
              <a:rPr lang="ar-SA" dirty="0" smtClean="0"/>
              <a:t>(تكبير – تصغير - حفظ – طباعة ) </a:t>
            </a:r>
            <a:endParaRPr lang="ar-SA" dirty="0"/>
          </a:p>
        </p:txBody>
      </p:sp>
      <p:pic>
        <p:nvPicPr>
          <p:cNvPr id="5122" name="Picture 2"/>
          <p:cNvPicPr>
            <a:picLocks noChangeAspect="1" noChangeArrowheads="1"/>
          </p:cNvPicPr>
          <p:nvPr/>
        </p:nvPicPr>
        <p:blipFill>
          <a:blip r:embed="rId2"/>
          <a:srcRect/>
          <a:stretch>
            <a:fillRect/>
          </a:stretch>
        </p:blipFill>
        <p:spPr bwMode="auto">
          <a:xfrm>
            <a:off x="1071538" y="-71462"/>
            <a:ext cx="8072462" cy="4214842"/>
          </a:xfrm>
          <a:prstGeom prst="rect">
            <a:avLst/>
          </a:prstGeom>
          <a:noFill/>
          <a:ln w="9525">
            <a:noFill/>
            <a:miter lim="800000"/>
            <a:headEnd/>
            <a:tailEnd/>
          </a:ln>
          <a:effectLst/>
        </p:spPr>
      </p:pic>
      <p:sp>
        <p:nvSpPr>
          <p:cNvPr id="4" name="مستطيل 3"/>
          <p:cNvSpPr/>
          <p:nvPr/>
        </p:nvSpPr>
        <p:spPr>
          <a:xfrm>
            <a:off x="7143768" y="3643314"/>
            <a:ext cx="1928794" cy="5715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6" name="رابط كسهم مستقيم 5"/>
          <p:cNvCxnSpPr/>
          <p:nvPr/>
        </p:nvCxnSpPr>
        <p:spPr>
          <a:xfrm flipV="1">
            <a:off x="6215074" y="4214818"/>
            <a:ext cx="928694" cy="78581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29058" y="4857760"/>
            <a:ext cx="5000660" cy="1000108"/>
          </a:xfrm>
        </p:spPr>
        <p:txBody>
          <a:bodyPr>
            <a:normAutofit fontScale="90000"/>
          </a:bodyPr>
          <a:lstStyle/>
          <a:p>
            <a:pPr algn="ctr"/>
            <a:r>
              <a:rPr lang="ar-SA" sz="3600" dirty="0" smtClean="0"/>
              <a:t>نختار كلمة حفظ بعدها بتطلع معنا صفحة المجلد بتختارين وين تحفظينه </a:t>
            </a:r>
            <a:endParaRPr lang="ar-SA" sz="3600" dirty="0"/>
          </a:p>
        </p:txBody>
      </p:sp>
      <p:pic>
        <p:nvPicPr>
          <p:cNvPr id="5122" name="Picture 2"/>
          <p:cNvPicPr>
            <a:picLocks noChangeAspect="1" noChangeArrowheads="1"/>
          </p:cNvPicPr>
          <p:nvPr/>
        </p:nvPicPr>
        <p:blipFill>
          <a:blip r:embed="rId2"/>
          <a:srcRect/>
          <a:stretch>
            <a:fillRect/>
          </a:stretch>
        </p:blipFill>
        <p:spPr bwMode="auto">
          <a:xfrm>
            <a:off x="3000364" y="-71462"/>
            <a:ext cx="6143636" cy="4214842"/>
          </a:xfrm>
          <a:prstGeom prst="rect">
            <a:avLst/>
          </a:prstGeom>
          <a:noFill/>
          <a:ln w="9525">
            <a:noFill/>
            <a:miter lim="800000"/>
            <a:headEnd/>
            <a:tailEnd/>
          </a:ln>
          <a:effectLst/>
        </p:spPr>
      </p:pic>
      <p:sp>
        <p:nvSpPr>
          <p:cNvPr id="4" name="مستطيل 3"/>
          <p:cNvSpPr/>
          <p:nvPr/>
        </p:nvSpPr>
        <p:spPr>
          <a:xfrm>
            <a:off x="7143768" y="3643314"/>
            <a:ext cx="1928794" cy="5715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6" name="رابط كسهم مستقيم 5"/>
          <p:cNvCxnSpPr/>
          <p:nvPr/>
        </p:nvCxnSpPr>
        <p:spPr>
          <a:xfrm flipV="1">
            <a:off x="6215074" y="4214818"/>
            <a:ext cx="928694" cy="78581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srcRect/>
          <a:stretch>
            <a:fillRect/>
          </a:stretch>
        </p:blipFill>
        <p:spPr bwMode="auto">
          <a:xfrm>
            <a:off x="3857620" y="1214422"/>
            <a:ext cx="5043482" cy="1676400"/>
          </a:xfrm>
          <a:prstGeom prst="rect">
            <a:avLst/>
          </a:prstGeom>
          <a:noFill/>
          <a:ln w="9525">
            <a:noFill/>
            <a:miter lim="800000"/>
            <a:headEnd/>
            <a:tailEnd/>
          </a:ln>
          <a:effectLst/>
        </p:spPr>
      </p:pic>
      <p:sp>
        <p:nvSpPr>
          <p:cNvPr id="2" name="عنوان 1"/>
          <p:cNvSpPr>
            <a:spLocks noGrp="1"/>
          </p:cNvSpPr>
          <p:nvPr>
            <p:ph type="ctrTitle"/>
          </p:nvPr>
        </p:nvSpPr>
        <p:spPr>
          <a:xfrm>
            <a:off x="-214346" y="4357694"/>
            <a:ext cx="10429916" cy="1472184"/>
          </a:xfrm>
        </p:spPr>
        <p:txBody>
          <a:bodyPr>
            <a:noAutofit/>
          </a:bodyPr>
          <a:lstStyle/>
          <a:p>
            <a:pPr algn="ctr"/>
            <a:r>
              <a:rPr lang="ar-SA" sz="3200" dirty="0" smtClean="0"/>
              <a:t>بعدها بيطلع معنا من تحت انه قاعد يحمل </a:t>
            </a:r>
            <a:br>
              <a:rPr lang="ar-SA" sz="3200" dirty="0" smtClean="0"/>
            </a:br>
            <a:r>
              <a:rPr lang="ar-SA" sz="3200" dirty="0" smtClean="0"/>
              <a:t>المحاضرة التي تبينها وتقدرين تفتحين (عرض جميع التنزيلات)</a:t>
            </a:r>
            <a:br>
              <a:rPr lang="ar-SA" sz="3200" dirty="0" smtClean="0"/>
            </a:br>
            <a:r>
              <a:rPr lang="ar-SA" sz="3200" dirty="0" smtClean="0"/>
              <a:t>تحصلينه على الصيغة الي تبينها سوء كانت </a:t>
            </a:r>
            <a:r>
              <a:rPr lang="en-US" sz="3200" dirty="0" smtClean="0"/>
              <a:t>PDF</a:t>
            </a:r>
            <a:r>
              <a:rPr lang="en-US" sz="3200" dirty="0" smtClean="0"/>
              <a:t> </a:t>
            </a:r>
            <a:r>
              <a:rPr lang="ar-SA" sz="3200" dirty="0" smtClean="0"/>
              <a:t> أو فيديو </a:t>
            </a:r>
            <a:br>
              <a:rPr lang="ar-SA" sz="3200" dirty="0" smtClean="0"/>
            </a:br>
            <a:r>
              <a:rPr lang="ar-SA" sz="3200" dirty="0" smtClean="0"/>
              <a:t>بعد ما يخلص التحميل عشان تتأكدين تنقرين على (عرض المجلد) </a:t>
            </a:r>
            <a:br>
              <a:rPr lang="ar-SA" sz="3200" dirty="0" smtClean="0"/>
            </a:br>
            <a:r>
              <a:rPr lang="ar-SA" sz="3200" dirty="0" smtClean="0"/>
              <a:t>تحصلينه في المكان الذي حفظتي به </a:t>
            </a:r>
            <a:endParaRPr lang="ar-SA" sz="3200" dirty="0"/>
          </a:p>
        </p:txBody>
      </p:sp>
      <p:pic>
        <p:nvPicPr>
          <p:cNvPr id="7170" name="Picture 2"/>
          <p:cNvPicPr>
            <a:picLocks noChangeAspect="1" noChangeArrowheads="1"/>
          </p:cNvPicPr>
          <p:nvPr/>
        </p:nvPicPr>
        <p:blipFill>
          <a:blip r:embed="rId3"/>
          <a:srcRect/>
          <a:stretch>
            <a:fillRect/>
          </a:stretch>
        </p:blipFill>
        <p:spPr bwMode="auto">
          <a:xfrm>
            <a:off x="3500430" y="357166"/>
            <a:ext cx="5178591" cy="638178"/>
          </a:xfrm>
          <a:prstGeom prst="rect">
            <a:avLst/>
          </a:prstGeom>
          <a:noFill/>
          <a:ln w="9525">
            <a:noFill/>
            <a:miter lim="800000"/>
            <a:headEnd/>
            <a:tailEnd/>
          </a:ln>
          <a:effectLst/>
        </p:spPr>
      </p:pic>
      <p:sp>
        <p:nvSpPr>
          <p:cNvPr id="4" name="مستطيل 3"/>
          <p:cNvSpPr/>
          <p:nvPr/>
        </p:nvSpPr>
        <p:spPr>
          <a:xfrm>
            <a:off x="3500430" y="428604"/>
            <a:ext cx="1928794" cy="5715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5" name="رابط كسهم مستقيم 4"/>
          <p:cNvCxnSpPr/>
          <p:nvPr/>
        </p:nvCxnSpPr>
        <p:spPr>
          <a:xfrm flipV="1">
            <a:off x="2928926" y="1000108"/>
            <a:ext cx="928694" cy="78581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مستطيل 6"/>
          <p:cNvSpPr/>
          <p:nvPr/>
        </p:nvSpPr>
        <p:spPr>
          <a:xfrm>
            <a:off x="7572396" y="2500306"/>
            <a:ext cx="785818" cy="28575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8" name="رابط كسهم مستقيم 7"/>
          <p:cNvCxnSpPr/>
          <p:nvPr/>
        </p:nvCxnSpPr>
        <p:spPr>
          <a:xfrm flipV="1">
            <a:off x="6215074" y="2786058"/>
            <a:ext cx="1285884" cy="50006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ctrTitle"/>
          </p:nvPr>
        </p:nvSpPr>
        <p:spPr>
          <a:xfrm>
            <a:off x="1142976" y="4214818"/>
            <a:ext cx="7406640" cy="1472184"/>
          </a:xfrm>
        </p:spPr>
        <p:txBody>
          <a:bodyPr>
            <a:noAutofit/>
          </a:bodyPr>
          <a:lstStyle/>
          <a:p>
            <a:pPr algn="ctr"/>
            <a:r>
              <a:rPr lang="ar-SA" sz="7200" dirty="0" smtClean="0"/>
              <a:t>طريقة تحميل المحاضرات المسجلة فيديو </a:t>
            </a:r>
            <a:br>
              <a:rPr lang="ar-SA" sz="7200" dirty="0" smtClean="0"/>
            </a:br>
            <a:endParaRPr lang="ar-SA" sz="7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071538" y="285728"/>
            <a:ext cx="7929586" cy="3357586"/>
          </a:xfrm>
          <a:prstGeom prst="rect">
            <a:avLst/>
          </a:prstGeom>
          <a:noFill/>
          <a:ln w="9525">
            <a:noFill/>
            <a:miter lim="800000"/>
            <a:headEnd/>
            <a:tailEnd/>
          </a:ln>
          <a:effectLst/>
        </p:spPr>
      </p:pic>
      <p:sp>
        <p:nvSpPr>
          <p:cNvPr id="3" name="عنوان 1"/>
          <p:cNvSpPr>
            <a:spLocks noGrp="1"/>
          </p:cNvSpPr>
          <p:nvPr>
            <p:ph type="ctrTitle"/>
          </p:nvPr>
        </p:nvSpPr>
        <p:spPr>
          <a:xfrm>
            <a:off x="142876" y="5143512"/>
            <a:ext cx="8858280" cy="1472184"/>
          </a:xfrm>
        </p:spPr>
        <p:txBody>
          <a:bodyPr>
            <a:noAutofit/>
          </a:bodyPr>
          <a:lstStyle/>
          <a:p>
            <a:pPr algn="ctr"/>
            <a:r>
              <a:rPr lang="ar-SA" sz="4400" dirty="0" smtClean="0"/>
              <a:t>انقري على المحاضرات المسجلة بيطلع معاكي الكلام  الي بالون الأحمر ماعلكي منه انقري على المستطيل الي تحت وراح يفتح معاكي الصفحة بيطلع ألون الأخضر إن تمت العملية بالنجاح  </a:t>
            </a:r>
            <a:endParaRPr lang="ar-SA" sz="4400" dirty="0"/>
          </a:p>
        </p:txBody>
      </p:sp>
      <p:sp>
        <p:nvSpPr>
          <p:cNvPr id="4" name="مستطيل 3"/>
          <p:cNvSpPr/>
          <p:nvPr/>
        </p:nvSpPr>
        <p:spPr>
          <a:xfrm>
            <a:off x="8072462" y="3143248"/>
            <a:ext cx="857256" cy="35719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5" name="رابط كسهم مستقيم 4"/>
          <p:cNvCxnSpPr/>
          <p:nvPr/>
        </p:nvCxnSpPr>
        <p:spPr>
          <a:xfrm>
            <a:off x="6929454" y="3357562"/>
            <a:ext cx="1071570" cy="158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مستطيل 11"/>
          <p:cNvSpPr/>
          <p:nvPr/>
        </p:nvSpPr>
        <p:spPr>
          <a:xfrm>
            <a:off x="5715008" y="785794"/>
            <a:ext cx="1285884" cy="35719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3" name="رابط كسهم مستقيم 12"/>
          <p:cNvCxnSpPr/>
          <p:nvPr/>
        </p:nvCxnSpPr>
        <p:spPr>
          <a:xfrm flipV="1">
            <a:off x="4143372" y="1000108"/>
            <a:ext cx="1607355" cy="8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8195" name="Picture 3"/>
          <p:cNvPicPr>
            <a:picLocks noChangeAspect="1" noChangeArrowheads="1"/>
          </p:cNvPicPr>
          <p:nvPr/>
        </p:nvPicPr>
        <p:blipFill>
          <a:blip r:embed="rId3"/>
          <a:srcRect/>
          <a:stretch>
            <a:fillRect/>
          </a:stretch>
        </p:blipFill>
        <p:spPr bwMode="auto">
          <a:xfrm>
            <a:off x="1785918" y="2357430"/>
            <a:ext cx="4886325" cy="1314450"/>
          </a:xfrm>
          <a:prstGeom prst="rect">
            <a:avLst/>
          </a:prstGeom>
          <a:noFill/>
          <a:ln w="9525">
            <a:noFill/>
            <a:miter lim="800000"/>
            <a:headEnd/>
            <a:tailEnd/>
          </a:ln>
          <a:effectLst/>
        </p:spPr>
      </p:pic>
      <p:sp>
        <p:nvSpPr>
          <p:cNvPr id="16" name="مستطيل 15"/>
          <p:cNvSpPr/>
          <p:nvPr/>
        </p:nvSpPr>
        <p:spPr>
          <a:xfrm>
            <a:off x="3500430" y="2357430"/>
            <a:ext cx="3143272" cy="35719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7" name="رابط كسهم مستقيم 16"/>
          <p:cNvCxnSpPr/>
          <p:nvPr/>
        </p:nvCxnSpPr>
        <p:spPr>
          <a:xfrm>
            <a:off x="2214546" y="2571744"/>
            <a:ext cx="1071570" cy="158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1042341" y="285728"/>
            <a:ext cx="8101659" cy="4929222"/>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ctrTitle"/>
          </p:nvPr>
        </p:nvSpPr>
        <p:spPr>
          <a:xfrm>
            <a:off x="571472" y="3857628"/>
            <a:ext cx="8858280" cy="1472184"/>
          </a:xfrm>
        </p:spPr>
        <p:txBody>
          <a:bodyPr>
            <a:noAutofit/>
          </a:bodyPr>
          <a:lstStyle/>
          <a:p>
            <a:pPr algn="ctr"/>
            <a:r>
              <a:rPr lang="ar-SA" sz="5400" dirty="0" smtClean="0"/>
              <a:t>هي خطوات تنزيل المحضرات </a:t>
            </a:r>
            <a:br>
              <a:rPr lang="ar-SA" sz="5400" dirty="0" smtClean="0"/>
            </a:br>
            <a:r>
              <a:rPr lang="ar-SA" sz="5400" dirty="0" smtClean="0"/>
              <a:t>(</a:t>
            </a:r>
            <a:r>
              <a:rPr lang="ar-SA" sz="5400" dirty="0" smtClean="0">
                <a:solidFill>
                  <a:srgbClr val="FF0000"/>
                </a:solidFill>
              </a:rPr>
              <a:t>لبرنامج الكروم</a:t>
            </a:r>
            <a:r>
              <a:rPr lang="ar-SA" sz="5400" dirty="0" smtClean="0"/>
              <a:t>)</a:t>
            </a:r>
            <a:r>
              <a:rPr lang="ar-SA" sz="5400" dirty="0" smtClean="0">
                <a:solidFill>
                  <a:srgbClr val="FF0000"/>
                </a:solidFill>
              </a:rPr>
              <a:t> </a:t>
            </a:r>
            <a:r>
              <a:rPr lang="ar-SA" sz="5400" dirty="0" smtClean="0"/>
              <a:t/>
            </a:r>
            <a:br>
              <a:rPr lang="ar-SA" sz="5400" dirty="0" smtClean="0"/>
            </a:br>
            <a:r>
              <a:rPr lang="ar-SA" sz="5400" dirty="0" smtClean="0"/>
              <a:t>وان شاء الله استفدتم من الشرح </a:t>
            </a:r>
            <a:br>
              <a:rPr lang="ar-SA" sz="5400" dirty="0" smtClean="0"/>
            </a:br>
            <a:r>
              <a:rPr lang="ar-SA" sz="5400" dirty="0" smtClean="0"/>
              <a:t>وإتنمى لكم النجاح والتوفيق </a:t>
            </a:r>
            <a:br>
              <a:rPr lang="ar-SA" sz="5400" dirty="0" smtClean="0"/>
            </a:br>
            <a:r>
              <a:rPr lang="ar-SA" sz="5400" dirty="0" smtClean="0"/>
              <a:t>أختكم سفينة النجاة </a:t>
            </a:r>
            <a:endParaRPr lang="ar-SA" sz="5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83</TotalTime>
  <Words>96</Words>
  <Application>Microsoft Office PowerPoint</Application>
  <PresentationFormat>عرض على الشاشة (3:4)‏</PresentationFormat>
  <Paragraphs>14</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انقلاب</vt:lpstr>
      <vt:lpstr>طريقة تحميل المحاضرات المسجلة فيديو  أو محتوى المحاضرة </vt:lpstr>
      <vt:lpstr>الرقم الأكاديمي </vt:lpstr>
      <vt:lpstr>طريقة تحميل محتوى المحاضرة </vt:lpstr>
      <vt:lpstr>اختاري المادة التي تبينها وبعدها انقري على المحاضرات PDF  </vt:lpstr>
      <vt:lpstr>بعدها انقري على PDF</vt:lpstr>
      <vt:lpstr>بعدها بتفتح معاكي الصفحة </vt:lpstr>
      <vt:lpstr>مجرد ما تفتح الصفحة يظهر لنا الشريط  الرصاصي بتطلع لنا الخيارات  (تكبير – تصغير - حفظ – طباعة ) </vt:lpstr>
      <vt:lpstr>نختار كلمة حفظ بعدها بتطلع معنا صفحة المجلد بتختارين وين تحفظينه </vt:lpstr>
      <vt:lpstr>بعدها بيطلع معنا من تحت انه قاعد يحمل  المحاضرة التي تبينها وتقدرين تفتحين (عرض جميع التنزيلات) تحصلينه على الصيغة الي تبينها سوء كانت PDF  أو فيديو  بعد ما يخلص التحميل عشان تتأكدين تنقرين على (عرض المجلد)  تحصلينه في المكان الذي حفظتي به </vt:lpstr>
      <vt:lpstr>طريقة تحميل المحاضرات المسجلة فيديو  </vt:lpstr>
      <vt:lpstr>انقري على المحاضرات المسجلة بيطلع معاكي الكلام  الي بالون الأحمر ماعلكي منه انقري على المستطيل الي تحت وراح يفتح معاكي الصفحة بيطلع ألون الأخضر إن تمت العملية بالنجاح  </vt:lpstr>
      <vt:lpstr>الشريحة 12</vt:lpstr>
      <vt:lpstr>الشريحة 13</vt:lpstr>
      <vt:lpstr>هي خطوات تنزيل المحضرات  (لبرنامج الكروم)  وان شاء الله استفدتم من الشرح  وإتنمى لكم النجاح والتوفيق  أختكم سفينة النجاة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طريقة تحميل المحاضرات المسجلة فيديو  أو محتوى المحاضرة</dc:title>
  <dc:creator>hp</dc:creator>
  <cp:lastModifiedBy>hp</cp:lastModifiedBy>
  <cp:revision>9</cp:revision>
  <dcterms:created xsi:type="dcterms:W3CDTF">2015-09-15T13:27:07Z</dcterms:created>
  <dcterms:modified xsi:type="dcterms:W3CDTF">2015-09-15T14:50:48Z</dcterms:modified>
</cp:coreProperties>
</file>