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716DA-757D-4B3A-9A7C-9C6A3C20A4C8}" type="datetimeFigureOut">
              <a:rPr lang="en-US" smtClean="0"/>
              <a:pPr/>
              <a:t>12/28/2011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F2B5B-023F-46F4-9870-7629AF770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562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F0822-C43E-4C7F-92AB-0C8D6DB8711A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4455-C46D-4FC1-A479-F8A1CDEBCE79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78DD-D92E-40A8-9ED7-E9C59DDC6B95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D10D-F0C1-4F68-8BAD-48D3224B916E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ABABE-AF3D-4D24-A74C-9188F78B72BE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ED63-E424-4851-A1C1-538F065A55A0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9C626-B561-4A6A-B1B9-333EEF5C185E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DB5E-A06B-45CD-BBD2-B689D033B9EA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D3831-5787-4BAB-AA20-F7B4AB5A7DCA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385E-1F04-411A-9427-775C278CC3F5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19DF20-6AA5-476D-A47E-5E81CDC48D0F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23A258-EC34-4D9F-9471-E8F3DA669AA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800200"/>
          </a:xfrm>
        </p:spPr>
        <p:txBody>
          <a:bodyPr>
            <a:normAutofit fontScale="90000"/>
          </a:bodyPr>
          <a:lstStyle/>
          <a:p>
            <a:pPr algn="ctr" rtl="1"/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JO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عمادة التعليم الالكتروني والتعلم عن بعد</a:t>
            </a:r>
            <a:br>
              <a:rPr lang="ar-JO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JO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جامعة الدمام</a:t>
            </a:r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</a:br>
            <a:r>
              <a:rPr lang="ar-JO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نصائح وارشادات</a:t>
            </a:r>
            <a:endParaRPr lang="en-US" sz="4000" dirty="0"/>
          </a:p>
        </p:txBody>
      </p:sp>
      <p:sp>
        <p:nvSpPr>
          <p:cNvPr id="9" name="Content Placeholder 6"/>
          <p:cNvSpPr>
            <a:spLocks noGrp="1"/>
          </p:cNvSpPr>
          <p:nvPr>
            <p:ph idx="1"/>
          </p:nvPr>
        </p:nvSpPr>
        <p:spPr>
          <a:xfrm>
            <a:off x="683568" y="2060848"/>
            <a:ext cx="7787208" cy="438912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JO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Akhbar MT" pitchFamily="2" charset="-78"/>
              </a:rPr>
              <a:t>لحل مشكلة عدم قدرتك الدخول الى برمجية نظام الفصول الافتراضية عند مشاهدتك للنافذة الموضحة أدناه يرجى اتباع الخطوات التالية:</a:t>
            </a:r>
            <a:endParaRPr lang="ar-JO" sz="2400" b="1" dirty="0" smtClean="0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Akhbar MT" pitchFamily="2" charset="-78"/>
            </a:endParaRPr>
          </a:p>
          <a:p>
            <a:pPr algn="ctr" rtl="1">
              <a:lnSpc>
                <a:spcPct val="150000"/>
              </a:lnSpc>
              <a:buNone/>
            </a:pPr>
            <a:endParaRPr lang="ar-JO" sz="2400" b="1" dirty="0" smtClean="0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Akhbar MT" pitchFamily="2" charset="-78"/>
            </a:endParaRPr>
          </a:p>
          <a:p>
            <a:pPr algn="r" rtl="1">
              <a:buNone/>
            </a:pPr>
            <a:endParaRPr lang="ar-SA" sz="2000" b="1" dirty="0" smtClean="0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Akhbar MT" pitchFamily="2" charset="-78"/>
            </a:endParaRPr>
          </a:p>
          <a:p>
            <a:pPr algn="r" rtl="1">
              <a:buNone/>
            </a:pPr>
            <a:endParaRPr lang="en-US" sz="2000" b="1" dirty="0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Akhbar MT" pitchFamily="2" charset="-78"/>
            </a:endParaRPr>
          </a:p>
        </p:txBody>
      </p:sp>
      <p:pic>
        <p:nvPicPr>
          <p:cNvPr id="8" name="Picture 7" descr="s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3" y="3573016"/>
            <a:ext cx="4320480" cy="1485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dirty="0" smtClean="0">
                <a:solidFill>
                  <a:schemeClr val="tx1"/>
                </a:solidFill>
              </a:rPr>
              <a:t>الخطوات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2060848"/>
            <a:ext cx="7787208" cy="4389120"/>
          </a:xfrm>
        </p:spPr>
        <p:txBody>
          <a:bodyPr>
            <a:normAutofit fontScale="92500"/>
          </a:bodyPr>
          <a:lstStyle/>
          <a:p>
            <a:pPr algn="r" rtl="1">
              <a:lnSpc>
                <a:spcPct val="150000"/>
              </a:lnSpc>
            </a:pP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اغلق جميع النوافذ الخاصة بمتصفح (</a:t>
            </a:r>
            <a:r>
              <a:rPr lang="en-US" sz="2400" b="1" dirty="0" smtClean="0">
                <a:latin typeface="+mj-lt"/>
                <a:ea typeface="+mj-ea"/>
                <a:cs typeface="Akhbar MT" pitchFamily="2" charset="-78"/>
              </a:rPr>
              <a:t>Internet Explorer</a:t>
            </a: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).</a:t>
            </a:r>
            <a:endParaRPr lang="en-US" sz="2400" b="1" dirty="0" smtClean="0">
              <a:latin typeface="+mj-lt"/>
              <a:ea typeface="+mj-ea"/>
              <a:cs typeface="Akhbar MT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افتح متصفح (</a:t>
            </a:r>
            <a:r>
              <a:rPr lang="en-US" sz="2400" b="1" dirty="0" smtClean="0">
                <a:latin typeface="+mj-lt"/>
                <a:ea typeface="+mj-ea"/>
                <a:cs typeface="Akhbar MT" pitchFamily="2" charset="-78"/>
              </a:rPr>
              <a:t>Internet Explorer</a:t>
            </a: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).</a:t>
            </a:r>
            <a:r>
              <a:rPr lang="en-US" sz="2400" b="1" dirty="0" smtClean="0">
                <a:latin typeface="+mj-lt"/>
                <a:ea typeface="+mj-ea"/>
                <a:cs typeface="Akhbar MT" pitchFamily="2" charset="-78"/>
              </a:rPr>
              <a:t>  </a:t>
            </a:r>
            <a:endParaRPr lang="ar-JO" sz="2400" b="1" dirty="0" smtClean="0">
              <a:latin typeface="+mj-lt"/>
              <a:ea typeface="+mj-ea"/>
              <a:cs typeface="Akhbar MT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من قائمة أدوات (</a:t>
            </a:r>
            <a:r>
              <a:rPr lang="en-US" sz="2400" b="1" dirty="0" smtClean="0">
                <a:latin typeface="+mj-lt"/>
                <a:ea typeface="+mj-ea"/>
                <a:cs typeface="Akhbar MT" pitchFamily="2" charset="-78"/>
              </a:rPr>
              <a:t>Tools</a:t>
            </a: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)</a:t>
            </a:r>
            <a:r>
              <a:rPr lang="en-US" sz="2400" b="1" dirty="0" smtClean="0">
                <a:latin typeface="+mj-lt"/>
                <a:ea typeface="+mj-ea"/>
                <a:cs typeface="Akhbar MT" pitchFamily="2" charset="-78"/>
              </a:rPr>
              <a:t>   </a:t>
            </a: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 اختر</a:t>
            </a:r>
            <a:r>
              <a:rPr lang="en-US" sz="2400" b="1" dirty="0" smtClean="0">
                <a:latin typeface="+mj-lt"/>
                <a:ea typeface="+mj-ea"/>
                <a:cs typeface="Akhbar MT" pitchFamily="2" charset="-78"/>
              </a:rPr>
              <a:t>  </a:t>
            </a: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 خيار ”خيارات انترنت“ (</a:t>
            </a:r>
            <a:r>
              <a:rPr lang="en-US" sz="2400" b="1" dirty="0" smtClean="0">
                <a:latin typeface="+mj-lt"/>
                <a:ea typeface="+mj-ea"/>
                <a:cs typeface="Akhbar MT" pitchFamily="2" charset="-78"/>
              </a:rPr>
              <a:t>Internet Options</a:t>
            </a:r>
            <a:r>
              <a:rPr lang="ar-JO" sz="2400" b="1" dirty="0" smtClean="0">
                <a:latin typeface="+mj-lt"/>
                <a:ea typeface="+mj-ea"/>
                <a:cs typeface="Akhbar MT" pitchFamily="2" charset="-78"/>
              </a:rPr>
              <a:t>) </a:t>
            </a:r>
            <a:endParaRPr lang="en-US" sz="2400" b="1" dirty="0" smtClean="0">
              <a:latin typeface="+mj-lt"/>
              <a:ea typeface="+mj-ea"/>
              <a:cs typeface="Akhbar MT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JO" sz="2400" b="1" dirty="0" smtClean="0">
                <a:cs typeface="Akhbar MT" pitchFamily="2" charset="-78"/>
              </a:rPr>
              <a:t>سوف تظهر لك نافذة تحتوي على العديد من الخيارات اختر العنوان ”خيارات متقدمة“ (</a:t>
            </a:r>
            <a:r>
              <a:rPr lang="en-US" sz="2400" b="1" dirty="0" smtClean="0">
                <a:cs typeface="Akhbar MT" pitchFamily="2" charset="-78"/>
              </a:rPr>
              <a:t>Advanced</a:t>
            </a:r>
            <a:r>
              <a:rPr lang="ar-JO" sz="2400" b="1" dirty="0" smtClean="0">
                <a:cs typeface="Akhbar MT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ar-JO" sz="2400" b="1" dirty="0" smtClean="0">
                <a:cs typeface="Akhbar MT" pitchFamily="2" charset="-78"/>
              </a:rPr>
              <a:t>اضغط على زر ”اعادة تعيين“</a:t>
            </a:r>
            <a:r>
              <a:rPr lang="en-US" sz="2400" b="1" dirty="0" smtClean="0">
                <a:cs typeface="Akhbar MT" pitchFamily="2" charset="-78"/>
              </a:rPr>
              <a:t> </a:t>
            </a:r>
            <a:r>
              <a:rPr lang="ar-JO" sz="2400" b="1" dirty="0" smtClean="0">
                <a:cs typeface="Akhbar MT" pitchFamily="2" charset="-78"/>
              </a:rPr>
              <a:t> (</a:t>
            </a:r>
            <a:r>
              <a:rPr lang="en-US" sz="2400" b="1" dirty="0" smtClean="0">
                <a:cs typeface="Akhbar MT" pitchFamily="2" charset="-78"/>
              </a:rPr>
              <a:t>Reset</a:t>
            </a:r>
            <a:r>
              <a:rPr lang="ar-JO" sz="2400" b="1" dirty="0" smtClean="0">
                <a:cs typeface="Akhbar MT" pitchFamily="2" charset="-78"/>
              </a:rPr>
              <a:t>) ومن ثم سوف تظهر لك نافذة اخرى اضغط على زر اعادة التعيين مرة اخرى</a:t>
            </a:r>
            <a:r>
              <a:rPr lang="en-US" sz="2400" b="1" dirty="0" smtClean="0">
                <a:cs typeface="Akhbar MT" pitchFamily="2" charset="-78"/>
              </a:rPr>
              <a:t> </a:t>
            </a:r>
            <a:r>
              <a:rPr lang="ar-JO" sz="2400" b="1" dirty="0" smtClean="0">
                <a:cs typeface="Akhbar MT" pitchFamily="2" charset="-78"/>
              </a:rPr>
              <a:t>(</a:t>
            </a:r>
            <a:r>
              <a:rPr lang="en-US" sz="2400" b="1" dirty="0" smtClean="0">
                <a:cs typeface="Akhbar MT" pitchFamily="2" charset="-78"/>
              </a:rPr>
              <a:t>Reset</a:t>
            </a:r>
            <a:r>
              <a:rPr lang="ar-JO" sz="2400" b="1" dirty="0" smtClean="0">
                <a:cs typeface="Akhbar MT" pitchFamily="2" charset="-78"/>
              </a:rPr>
              <a:t>).</a:t>
            </a:r>
          </a:p>
          <a:p>
            <a:pPr algn="r" rtl="1">
              <a:lnSpc>
                <a:spcPct val="150000"/>
              </a:lnSpc>
            </a:pPr>
            <a:endParaRPr lang="en-US" sz="2400" b="1" dirty="0" smtClean="0">
              <a:latin typeface="+mj-lt"/>
              <a:ea typeface="+mj-ea"/>
              <a:cs typeface="Akhbar MT" pitchFamily="2" charset="-78"/>
            </a:endParaRPr>
          </a:p>
          <a:p>
            <a:pPr algn="ctr" rtl="1">
              <a:lnSpc>
                <a:spcPct val="150000"/>
              </a:lnSpc>
              <a:buNone/>
            </a:pPr>
            <a:endParaRPr lang="en-US" sz="2400" b="1" dirty="0" smtClean="0">
              <a:latin typeface="+mj-lt"/>
              <a:ea typeface="+mj-ea"/>
              <a:cs typeface="Akhbar MT" pitchFamily="2" charset="-78"/>
            </a:endParaRPr>
          </a:p>
          <a:p>
            <a:pPr algn="r" rtl="1">
              <a:lnSpc>
                <a:spcPct val="150000"/>
              </a:lnSpc>
              <a:buNone/>
            </a:pPr>
            <a:endParaRPr lang="ar-JO" sz="2400" b="1" dirty="0" smtClean="0">
              <a:latin typeface="+mj-lt"/>
              <a:ea typeface="+mj-ea"/>
              <a:cs typeface="Akhbar MT" pitchFamily="2" charset="-78"/>
            </a:endParaRPr>
          </a:p>
          <a:p>
            <a:pPr algn="ctr" rtl="1">
              <a:lnSpc>
                <a:spcPct val="150000"/>
              </a:lnSpc>
              <a:buNone/>
            </a:pPr>
            <a:endParaRPr lang="ar-JO" sz="2400" b="1" dirty="0" smtClean="0">
              <a:latin typeface="+mj-lt"/>
              <a:ea typeface="+mj-ea"/>
              <a:cs typeface="Akhbar MT" pitchFamily="2" charset="-78"/>
            </a:endParaRPr>
          </a:p>
          <a:p>
            <a:pPr algn="r" rtl="1">
              <a:buNone/>
            </a:pPr>
            <a:endParaRPr lang="ar-SA" sz="2000" b="1" dirty="0" smtClean="0">
              <a:latin typeface="+mj-lt"/>
              <a:ea typeface="+mj-ea"/>
              <a:cs typeface="Akhbar MT" pitchFamily="2" charset="-78"/>
            </a:endParaRPr>
          </a:p>
          <a:p>
            <a:pPr algn="r" rtl="1">
              <a:buNone/>
            </a:pPr>
            <a:endParaRPr lang="en-US" sz="2000" b="1" dirty="0">
              <a:latin typeface="+mj-lt"/>
              <a:ea typeface="+mj-ea"/>
              <a:cs typeface="Akhbar MT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dirty="0" smtClean="0">
                <a:solidFill>
                  <a:schemeClr val="tx1"/>
                </a:solidFill>
              </a:rPr>
              <a:t>الخطوات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JO" sz="2200" b="1" dirty="0" smtClean="0">
                <a:latin typeface="+mj-lt"/>
                <a:cs typeface="Akhbar MT"/>
              </a:rPr>
              <a:t>اضغط على زر اغلاق(</a:t>
            </a:r>
            <a:r>
              <a:rPr lang="en-US" sz="2200" b="1" dirty="0" smtClean="0">
                <a:latin typeface="+mj-lt"/>
                <a:cs typeface="Akhbar MT"/>
              </a:rPr>
              <a:t>Close</a:t>
            </a:r>
            <a:r>
              <a:rPr lang="ar-JO" sz="2200" b="1" dirty="0" smtClean="0">
                <a:latin typeface="+mj-lt"/>
                <a:cs typeface="Akhbar MT"/>
              </a:rPr>
              <a:t>) ومن ثم سوف تظهر لك نافذة اخرى اختر موافق</a:t>
            </a:r>
            <a:r>
              <a:rPr lang="en-US" sz="2200" b="1" dirty="0" smtClean="0">
                <a:latin typeface="+mj-lt"/>
                <a:cs typeface="Akhbar MT"/>
              </a:rPr>
              <a:t> </a:t>
            </a:r>
            <a:r>
              <a:rPr lang="en-US" sz="2200" b="1" dirty="0" smtClean="0">
                <a:latin typeface="+mj-lt"/>
                <a:cs typeface="Akhbar MT"/>
              </a:rPr>
              <a:t>(OK)</a:t>
            </a:r>
            <a:r>
              <a:rPr lang="ar-JO" sz="2200" b="1" dirty="0" smtClean="0">
                <a:latin typeface="+mj-lt"/>
                <a:cs typeface="Akhbar MT"/>
              </a:rPr>
              <a:t>.</a:t>
            </a:r>
            <a:endParaRPr lang="en-US" sz="2200" b="1" dirty="0" smtClean="0">
              <a:latin typeface="+mj-lt"/>
              <a:cs typeface="Akhbar MT"/>
            </a:endParaRPr>
          </a:p>
          <a:p>
            <a:pPr algn="r" rtl="1"/>
            <a:endParaRPr lang="en-US" sz="2200" b="1" dirty="0" smtClean="0">
              <a:latin typeface="+mj-lt"/>
              <a:cs typeface="Akhbar MT"/>
            </a:endParaRPr>
          </a:p>
          <a:p>
            <a:pPr algn="r" rtl="1"/>
            <a:endParaRPr lang="en-US" sz="2200" b="1" dirty="0">
              <a:latin typeface="+mj-lt"/>
              <a:cs typeface="Akhbar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JO" dirty="0" smtClean="0">
                <a:solidFill>
                  <a:prstClr val="black"/>
                </a:solidFill>
              </a:rPr>
              <a:t>الخطوات موضحة بالصور</a:t>
            </a:r>
            <a:endParaRPr lang="en-US" sz="2200" b="1" dirty="0">
              <a:latin typeface="Akhbar MT"/>
            </a:endParaRPr>
          </a:p>
        </p:txBody>
      </p:sp>
      <p:pic>
        <p:nvPicPr>
          <p:cNvPr id="7" name="Content Placeholder 6" descr="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1804" y="1935163"/>
            <a:ext cx="6580391" cy="438943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JO" dirty="0" smtClean="0">
                <a:solidFill>
                  <a:prstClr val="black"/>
                </a:solidFill>
              </a:rPr>
              <a:t>الخطوات موضحة بالصور</a:t>
            </a:r>
            <a:endParaRPr lang="en-US" sz="2200" b="1" dirty="0">
              <a:latin typeface="Akhbar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Content Placeholder 8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83755" y="1935163"/>
            <a:ext cx="3376490" cy="438943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JO" dirty="0" smtClean="0">
                <a:solidFill>
                  <a:prstClr val="black"/>
                </a:solidFill>
              </a:rPr>
              <a:t>الخطوات موضحة بالصور</a:t>
            </a:r>
            <a:endParaRPr lang="en-US" sz="2200" b="1" dirty="0">
              <a:latin typeface="Akhbar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Content Placeholder 7" descr="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36546" y="1935163"/>
            <a:ext cx="3470907" cy="438943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JO" dirty="0" smtClean="0">
                <a:solidFill>
                  <a:prstClr val="black"/>
                </a:solidFill>
              </a:rPr>
              <a:t>الخطوات موضحة بالصور</a:t>
            </a:r>
            <a:endParaRPr lang="en-US" sz="2200" b="1" dirty="0">
              <a:latin typeface="Akhbar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Content Placeholder 7" descr="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4587" y="2558256"/>
            <a:ext cx="4314825" cy="31432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JO" dirty="0" smtClean="0">
                <a:solidFill>
                  <a:prstClr val="black"/>
                </a:solidFill>
              </a:rPr>
              <a:t>الخطوات موضحة بالصور</a:t>
            </a:r>
            <a:endParaRPr lang="en-US" sz="2200" b="1" dirty="0">
              <a:latin typeface="Akhbar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Content Placeholder 7" descr="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43250" y="3105944"/>
            <a:ext cx="2857500" cy="20478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JO" dirty="0" smtClean="0">
                <a:solidFill>
                  <a:prstClr val="black"/>
                </a:solidFill>
              </a:rPr>
              <a:t>الخطوات موضحة بالصور</a:t>
            </a:r>
            <a:endParaRPr lang="en-US" sz="2200" b="1" dirty="0">
              <a:latin typeface="Akhbar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5F1-86B4-4333-ABA5-6960A4E151B3}" type="datetime2">
              <a:rPr lang="ar-SA" smtClean="0"/>
              <a:pPr/>
              <a:t>الأربعاء، 03 صفر، 1433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عمادة التعليم الالكتروني و التعلم عن بعد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A258-EC34-4D9F-9471-E8F3DA669AA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Content Placeholder 7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33662" y="3510756"/>
            <a:ext cx="3876675" cy="123825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5394"/>
      </a:accent3>
      <a:accent4>
        <a:srgbClr val="0B5394"/>
      </a:accent4>
      <a:accent5>
        <a:srgbClr val="59A9F2"/>
      </a:accent5>
      <a:accent6>
        <a:srgbClr val="59A9F2"/>
      </a:accent6>
      <a:hlink>
        <a:srgbClr val="04617B"/>
      </a:hlink>
      <a:folHlink>
        <a:srgbClr val="59A9F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243</TotalTime>
  <Words>216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   عمادة التعليم الالكتروني والتعلم عن بعد جامعة الدمام نصائح وارشادات</vt:lpstr>
      <vt:lpstr>الخطوات</vt:lpstr>
      <vt:lpstr>الخطوات</vt:lpstr>
      <vt:lpstr>الخطوات موضحة بالصور</vt:lpstr>
      <vt:lpstr>الخطوات موضحة بالصور</vt:lpstr>
      <vt:lpstr>الخطوات موضحة بالصور</vt:lpstr>
      <vt:lpstr>الخطوات موضحة بالصور</vt:lpstr>
      <vt:lpstr>الخطوات موضحة بالصور</vt:lpstr>
      <vt:lpstr>الخطوات موضحة بالصور</vt:lpstr>
    </vt:vector>
  </TitlesOfParts>
  <Company>University of Dammam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Nawal Chanane - Edutech</dc:creator>
  <cp:lastModifiedBy>CHANGE_ME1</cp:lastModifiedBy>
  <cp:revision>58</cp:revision>
  <dcterms:created xsi:type="dcterms:W3CDTF">2011-12-07T06:47:34Z</dcterms:created>
  <dcterms:modified xsi:type="dcterms:W3CDTF">2011-12-28T08:36:04Z</dcterms:modified>
</cp:coreProperties>
</file>