
<file path=[Content_Types].xml><?xml version="1.0" encoding="utf-8"?>
<Types xmlns="http://schemas.openxmlformats.org/package/2006/content-types">
  <Override PartName="/ppt/slides/slide29.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layout1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Default Extension="gif" ContentType="image/gif"/>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88" r:id="rId7"/>
    <p:sldId id="262" r:id="rId8"/>
    <p:sldId id="263" r:id="rId9"/>
    <p:sldId id="264" r:id="rId10"/>
    <p:sldId id="292" r:id="rId11"/>
    <p:sldId id="293" r:id="rId12"/>
    <p:sldId id="289" r:id="rId13"/>
    <p:sldId id="290" r:id="rId14"/>
    <p:sldId id="265" r:id="rId15"/>
    <p:sldId id="291"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94" r:id="rId36"/>
    <p:sldId id="295" r:id="rId37"/>
    <p:sldId id="285" r:id="rId38"/>
    <p:sldId id="286" r:id="rId39"/>
    <p:sldId id="287" r:id="rId4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aximized" horzBarState="maximized">
    <p:restoredLeft sz="84380"/>
    <p:restoredTop sz="94660"/>
  </p:normalViewPr>
  <p:slideViewPr>
    <p:cSldViewPr>
      <p:cViewPr varScale="1">
        <p:scale>
          <a:sx n="69" d="100"/>
          <a:sy n="69" d="100"/>
        </p:scale>
        <p:origin x="-94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63C9B6-4FDC-4B74-A584-B7F4CDCD85DA}"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58B82A35-C0B0-43CC-A0B4-91F5FD07AA47}">
      <dgm:prSet/>
      <dgm:spPr/>
      <dgm:t>
        <a:bodyPr/>
        <a:lstStyle/>
        <a:p>
          <a:pPr rtl="0"/>
          <a:r>
            <a:rPr lang="en-US" dirty="0" smtClean="0"/>
            <a:t>1)Perception of sounds.</a:t>
          </a:r>
          <a:endParaRPr lang="ar-SA" dirty="0"/>
        </a:p>
      </dgm:t>
    </dgm:pt>
    <dgm:pt modelId="{B8F6C412-EDCE-4E44-9898-0E8316CAA481}" type="parTrans" cxnId="{28B8F4B8-A245-4D23-BAC0-1CE3FF45C75D}">
      <dgm:prSet/>
      <dgm:spPr/>
      <dgm:t>
        <a:bodyPr/>
        <a:lstStyle/>
        <a:p>
          <a:pPr rtl="1"/>
          <a:endParaRPr lang="ar-SA"/>
        </a:p>
      </dgm:t>
    </dgm:pt>
    <dgm:pt modelId="{881D6BBB-91A1-41B3-B7E7-EEE386D424F5}" type="sibTrans" cxnId="{28B8F4B8-A245-4D23-BAC0-1CE3FF45C75D}">
      <dgm:prSet/>
      <dgm:spPr/>
      <dgm:t>
        <a:bodyPr/>
        <a:lstStyle/>
        <a:p>
          <a:pPr rtl="1"/>
          <a:endParaRPr lang="ar-SA"/>
        </a:p>
      </dgm:t>
    </dgm:pt>
    <dgm:pt modelId="{285FE632-CBC8-4F90-A42A-A80D22FDF1A9}">
      <dgm:prSet/>
      <dgm:spPr/>
      <dgm:t>
        <a:bodyPr/>
        <a:lstStyle/>
        <a:p>
          <a:pPr rtl="0"/>
          <a:r>
            <a:rPr lang="en-US" dirty="0" smtClean="0"/>
            <a:t>2)Accuracy of sequencing.</a:t>
          </a:r>
          <a:endParaRPr lang="ar-SA" dirty="0"/>
        </a:p>
      </dgm:t>
    </dgm:pt>
    <dgm:pt modelId="{7A05A23A-8AC5-4665-B9FC-6365DA179476}" type="parTrans" cxnId="{CC0AEB8B-EA4A-4A1C-B264-52A3CA3D08D3}">
      <dgm:prSet/>
      <dgm:spPr/>
      <dgm:t>
        <a:bodyPr/>
        <a:lstStyle/>
        <a:p>
          <a:pPr rtl="1"/>
          <a:endParaRPr lang="ar-SA"/>
        </a:p>
      </dgm:t>
    </dgm:pt>
    <dgm:pt modelId="{C2605F0A-2174-4501-A02E-0DF9741CE561}" type="sibTrans" cxnId="{CC0AEB8B-EA4A-4A1C-B264-52A3CA3D08D3}">
      <dgm:prSet/>
      <dgm:spPr/>
      <dgm:t>
        <a:bodyPr/>
        <a:lstStyle/>
        <a:p>
          <a:pPr rtl="1"/>
          <a:endParaRPr lang="ar-SA"/>
        </a:p>
      </dgm:t>
    </dgm:pt>
    <dgm:pt modelId="{30407A5B-62C9-477C-9DF2-AA226EC94A5A}">
      <dgm:prSet/>
      <dgm:spPr/>
      <dgm:t>
        <a:bodyPr/>
        <a:lstStyle/>
        <a:p>
          <a:pPr rtl="0"/>
          <a:r>
            <a:rPr lang="en-US" dirty="0" smtClean="0"/>
            <a:t>3)Gaining of meaning and;</a:t>
          </a:r>
          <a:endParaRPr lang="ar-SA" dirty="0"/>
        </a:p>
      </dgm:t>
    </dgm:pt>
    <dgm:pt modelId="{B2DEDC4A-A1BB-4335-8F90-D9A6FD711FE1}" type="parTrans" cxnId="{9C180178-A6BB-4676-8329-4D23C03651A7}">
      <dgm:prSet/>
      <dgm:spPr/>
      <dgm:t>
        <a:bodyPr/>
        <a:lstStyle/>
        <a:p>
          <a:pPr rtl="1"/>
          <a:endParaRPr lang="ar-SA"/>
        </a:p>
      </dgm:t>
    </dgm:pt>
    <dgm:pt modelId="{B71F6BDB-E3E3-4906-97AD-02557E464B4C}" type="sibTrans" cxnId="{9C180178-A6BB-4676-8329-4D23C03651A7}">
      <dgm:prSet/>
      <dgm:spPr/>
      <dgm:t>
        <a:bodyPr/>
        <a:lstStyle/>
        <a:p>
          <a:pPr rtl="1"/>
          <a:endParaRPr lang="ar-SA"/>
        </a:p>
      </dgm:t>
    </dgm:pt>
    <dgm:pt modelId="{37B0453C-287F-46C2-BC28-6DE2759A342F}">
      <dgm:prSet/>
      <dgm:spPr/>
      <dgm:t>
        <a:bodyPr/>
        <a:lstStyle/>
        <a:p>
          <a:pPr rtl="0"/>
          <a:r>
            <a:rPr lang="en-US" dirty="0" smtClean="0"/>
            <a:t>4)Utilizing the meaning.</a:t>
          </a:r>
          <a:endParaRPr lang="ar-SA" dirty="0"/>
        </a:p>
      </dgm:t>
    </dgm:pt>
    <dgm:pt modelId="{5FAD4352-A730-4DFF-AA52-5263638A989F}" type="parTrans" cxnId="{FC075366-BD12-4C9B-971F-7602EDE56476}">
      <dgm:prSet/>
      <dgm:spPr/>
      <dgm:t>
        <a:bodyPr/>
        <a:lstStyle/>
        <a:p>
          <a:pPr rtl="1"/>
          <a:endParaRPr lang="ar-SA"/>
        </a:p>
      </dgm:t>
    </dgm:pt>
    <dgm:pt modelId="{F779230C-BBD3-41A9-BA97-5081E27A181E}" type="sibTrans" cxnId="{FC075366-BD12-4C9B-971F-7602EDE56476}">
      <dgm:prSet/>
      <dgm:spPr/>
      <dgm:t>
        <a:bodyPr/>
        <a:lstStyle/>
        <a:p>
          <a:pPr rtl="1"/>
          <a:endParaRPr lang="ar-SA"/>
        </a:p>
      </dgm:t>
    </dgm:pt>
    <dgm:pt modelId="{29C8F5D1-07AA-462F-970C-12A2F913DFC3}" type="pres">
      <dgm:prSet presAssocID="{F463C9B6-4FDC-4B74-A584-B7F4CDCD85DA}" presName="linear" presStyleCnt="0">
        <dgm:presLayoutVars>
          <dgm:animLvl val="lvl"/>
          <dgm:resizeHandles val="exact"/>
        </dgm:presLayoutVars>
      </dgm:prSet>
      <dgm:spPr/>
      <dgm:t>
        <a:bodyPr/>
        <a:lstStyle/>
        <a:p>
          <a:pPr rtl="1"/>
          <a:endParaRPr lang="ar-SA"/>
        </a:p>
      </dgm:t>
    </dgm:pt>
    <dgm:pt modelId="{BD7012CF-2CDB-4819-9245-1CF0DCBC3B99}" type="pres">
      <dgm:prSet presAssocID="{58B82A35-C0B0-43CC-A0B4-91F5FD07AA47}" presName="parentText" presStyleLbl="node1" presStyleIdx="0" presStyleCnt="4">
        <dgm:presLayoutVars>
          <dgm:chMax val="0"/>
          <dgm:bulletEnabled val="1"/>
        </dgm:presLayoutVars>
      </dgm:prSet>
      <dgm:spPr/>
      <dgm:t>
        <a:bodyPr/>
        <a:lstStyle/>
        <a:p>
          <a:pPr rtl="1"/>
          <a:endParaRPr lang="ar-SA"/>
        </a:p>
      </dgm:t>
    </dgm:pt>
    <dgm:pt modelId="{CB68ED86-9B34-491A-8E84-59E060221A5E}" type="pres">
      <dgm:prSet presAssocID="{881D6BBB-91A1-41B3-B7E7-EEE386D424F5}" presName="spacer" presStyleCnt="0"/>
      <dgm:spPr/>
    </dgm:pt>
    <dgm:pt modelId="{3B4AA12D-F3C3-4D47-94EE-261B621A32CF}" type="pres">
      <dgm:prSet presAssocID="{285FE632-CBC8-4F90-A42A-A80D22FDF1A9}" presName="parentText" presStyleLbl="node1" presStyleIdx="1" presStyleCnt="4">
        <dgm:presLayoutVars>
          <dgm:chMax val="0"/>
          <dgm:bulletEnabled val="1"/>
        </dgm:presLayoutVars>
      </dgm:prSet>
      <dgm:spPr/>
      <dgm:t>
        <a:bodyPr/>
        <a:lstStyle/>
        <a:p>
          <a:pPr rtl="1"/>
          <a:endParaRPr lang="ar-SA"/>
        </a:p>
      </dgm:t>
    </dgm:pt>
    <dgm:pt modelId="{7ACA88F5-28AB-49E0-BFD0-C3AE4C1B5CB8}" type="pres">
      <dgm:prSet presAssocID="{C2605F0A-2174-4501-A02E-0DF9741CE561}" presName="spacer" presStyleCnt="0"/>
      <dgm:spPr/>
    </dgm:pt>
    <dgm:pt modelId="{77292C70-42C0-4BD0-8EC2-645CACFA3736}" type="pres">
      <dgm:prSet presAssocID="{30407A5B-62C9-477C-9DF2-AA226EC94A5A}" presName="parentText" presStyleLbl="node1" presStyleIdx="2" presStyleCnt="4">
        <dgm:presLayoutVars>
          <dgm:chMax val="0"/>
          <dgm:bulletEnabled val="1"/>
        </dgm:presLayoutVars>
      </dgm:prSet>
      <dgm:spPr/>
      <dgm:t>
        <a:bodyPr/>
        <a:lstStyle/>
        <a:p>
          <a:pPr rtl="1"/>
          <a:endParaRPr lang="ar-SA"/>
        </a:p>
      </dgm:t>
    </dgm:pt>
    <dgm:pt modelId="{386207D7-AEE4-4C31-A5D2-92341914D349}" type="pres">
      <dgm:prSet presAssocID="{B71F6BDB-E3E3-4906-97AD-02557E464B4C}" presName="spacer" presStyleCnt="0"/>
      <dgm:spPr/>
    </dgm:pt>
    <dgm:pt modelId="{33F49567-AD03-484D-9184-CBE17D802164}" type="pres">
      <dgm:prSet presAssocID="{37B0453C-287F-46C2-BC28-6DE2759A342F}" presName="parentText" presStyleLbl="node1" presStyleIdx="3" presStyleCnt="4">
        <dgm:presLayoutVars>
          <dgm:chMax val="0"/>
          <dgm:bulletEnabled val="1"/>
        </dgm:presLayoutVars>
      </dgm:prSet>
      <dgm:spPr/>
      <dgm:t>
        <a:bodyPr/>
        <a:lstStyle/>
        <a:p>
          <a:pPr rtl="1"/>
          <a:endParaRPr lang="ar-SA"/>
        </a:p>
      </dgm:t>
    </dgm:pt>
  </dgm:ptLst>
  <dgm:cxnLst>
    <dgm:cxn modelId="{CC0AEB8B-EA4A-4A1C-B264-52A3CA3D08D3}" srcId="{F463C9B6-4FDC-4B74-A584-B7F4CDCD85DA}" destId="{285FE632-CBC8-4F90-A42A-A80D22FDF1A9}" srcOrd="1" destOrd="0" parTransId="{7A05A23A-8AC5-4665-B9FC-6365DA179476}" sibTransId="{C2605F0A-2174-4501-A02E-0DF9741CE561}"/>
    <dgm:cxn modelId="{F3AC9C1D-03DE-4EC5-AAD6-92A09F8EDF8F}" type="presOf" srcId="{30407A5B-62C9-477C-9DF2-AA226EC94A5A}" destId="{77292C70-42C0-4BD0-8EC2-645CACFA3736}" srcOrd="0" destOrd="0" presId="urn:microsoft.com/office/officeart/2005/8/layout/vList2"/>
    <dgm:cxn modelId="{194C71AC-7B02-4D06-8087-1B9CC783C5B0}" type="presOf" srcId="{58B82A35-C0B0-43CC-A0B4-91F5FD07AA47}" destId="{BD7012CF-2CDB-4819-9245-1CF0DCBC3B99}" srcOrd="0" destOrd="0" presId="urn:microsoft.com/office/officeart/2005/8/layout/vList2"/>
    <dgm:cxn modelId="{59B34894-060E-4975-9BA5-3853E9FE4265}" type="presOf" srcId="{F463C9B6-4FDC-4B74-A584-B7F4CDCD85DA}" destId="{29C8F5D1-07AA-462F-970C-12A2F913DFC3}" srcOrd="0" destOrd="0" presId="urn:microsoft.com/office/officeart/2005/8/layout/vList2"/>
    <dgm:cxn modelId="{26ACF7A8-DF03-4141-9B6F-DF23A475CAA0}" type="presOf" srcId="{37B0453C-287F-46C2-BC28-6DE2759A342F}" destId="{33F49567-AD03-484D-9184-CBE17D802164}" srcOrd="0" destOrd="0" presId="urn:microsoft.com/office/officeart/2005/8/layout/vList2"/>
    <dgm:cxn modelId="{7B9273FE-8338-4D4F-9016-C2B59959F3E8}" type="presOf" srcId="{285FE632-CBC8-4F90-A42A-A80D22FDF1A9}" destId="{3B4AA12D-F3C3-4D47-94EE-261B621A32CF}" srcOrd="0" destOrd="0" presId="urn:microsoft.com/office/officeart/2005/8/layout/vList2"/>
    <dgm:cxn modelId="{28B8F4B8-A245-4D23-BAC0-1CE3FF45C75D}" srcId="{F463C9B6-4FDC-4B74-A584-B7F4CDCD85DA}" destId="{58B82A35-C0B0-43CC-A0B4-91F5FD07AA47}" srcOrd="0" destOrd="0" parTransId="{B8F6C412-EDCE-4E44-9898-0E8316CAA481}" sibTransId="{881D6BBB-91A1-41B3-B7E7-EEE386D424F5}"/>
    <dgm:cxn modelId="{FC075366-BD12-4C9B-971F-7602EDE56476}" srcId="{F463C9B6-4FDC-4B74-A584-B7F4CDCD85DA}" destId="{37B0453C-287F-46C2-BC28-6DE2759A342F}" srcOrd="3" destOrd="0" parTransId="{5FAD4352-A730-4DFF-AA52-5263638A989F}" sibTransId="{F779230C-BBD3-41A9-BA97-5081E27A181E}"/>
    <dgm:cxn modelId="{9C180178-A6BB-4676-8329-4D23C03651A7}" srcId="{F463C9B6-4FDC-4B74-A584-B7F4CDCD85DA}" destId="{30407A5B-62C9-477C-9DF2-AA226EC94A5A}" srcOrd="2" destOrd="0" parTransId="{B2DEDC4A-A1BB-4335-8F90-D9A6FD711FE1}" sibTransId="{B71F6BDB-E3E3-4906-97AD-02557E464B4C}"/>
    <dgm:cxn modelId="{C1A1FE9F-BDEF-470A-B09A-2FC1F383C4B2}" type="presParOf" srcId="{29C8F5D1-07AA-462F-970C-12A2F913DFC3}" destId="{BD7012CF-2CDB-4819-9245-1CF0DCBC3B99}" srcOrd="0" destOrd="0" presId="urn:microsoft.com/office/officeart/2005/8/layout/vList2"/>
    <dgm:cxn modelId="{0AAB1FFD-F8A5-4D8D-970F-470A95EBF974}" type="presParOf" srcId="{29C8F5D1-07AA-462F-970C-12A2F913DFC3}" destId="{CB68ED86-9B34-491A-8E84-59E060221A5E}" srcOrd="1" destOrd="0" presId="urn:microsoft.com/office/officeart/2005/8/layout/vList2"/>
    <dgm:cxn modelId="{85137729-3525-4972-8206-854BE97E081C}" type="presParOf" srcId="{29C8F5D1-07AA-462F-970C-12A2F913DFC3}" destId="{3B4AA12D-F3C3-4D47-94EE-261B621A32CF}" srcOrd="2" destOrd="0" presId="urn:microsoft.com/office/officeart/2005/8/layout/vList2"/>
    <dgm:cxn modelId="{80633561-A781-4C48-9B92-360F0EC03461}" type="presParOf" srcId="{29C8F5D1-07AA-462F-970C-12A2F913DFC3}" destId="{7ACA88F5-28AB-49E0-BFD0-C3AE4C1B5CB8}" srcOrd="3" destOrd="0" presId="urn:microsoft.com/office/officeart/2005/8/layout/vList2"/>
    <dgm:cxn modelId="{66E05062-2AEC-4BA5-AE3F-BB38E0598180}" type="presParOf" srcId="{29C8F5D1-07AA-462F-970C-12A2F913DFC3}" destId="{77292C70-42C0-4BD0-8EC2-645CACFA3736}" srcOrd="4" destOrd="0" presId="urn:microsoft.com/office/officeart/2005/8/layout/vList2"/>
    <dgm:cxn modelId="{964D8307-D952-409C-A048-F06D2D6DC3A5}" type="presParOf" srcId="{29C8F5D1-07AA-462F-970C-12A2F913DFC3}" destId="{386207D7-AEE4-4C31-A5D2-92341914D349}" srcOrd="5" destOrd="0" presId="urn:microsoft.com/office/officeart/2005/8/layout/vList2"/>
    <dgm:cxn modelId="{51A7DC86-B8E6-495D-954A-CA10D974D76E}" type="presParOf" srcId="{29C8F5D1-07AA-462F-970C-12A2F913DFC3}" destId="{33F49567-AD03-484D-9184-CBE17D802164}"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EAE7245D-E2DB-4EB5-AB68-7A2A87E1EB14}"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3F09E9C1-424B-4445-BA90-6BD24CE44B16}">
      <dgm:prSet custT="1"/>
      <dgm:spPr>
        <a:solidFill>
          <a:schemeClr val="accent5">
            <a:lumMod val="60000"/>
            <a:lumOff val="40000"/>
          </a:schemeClr>
        </a:solidFill>
      </dgm:spPr>
      <dgm:t>
        <a:bodyPr/>
        <a:lstStyle/>
        <a:p>
          <a:pPr rtl="0"/>
          <a:r>
            <a:rPr lang="en-US" sz="3600" dirty="0" smtClean="0">
              <a:solidFill>
                <a:schemeClr val="tx1"/>
              </a:solidFill>
            </a:rPr>
            <a:t>4). Following directions.</a:t>
          </a:r>
          <a:endParaRPr lang="ar-SA" sz="3600" dirty="0">
            <a:solidFill>
              <a:schemeClr val="tx1"/>
            </a:solidFill>
          </a:endParaRPr>
        </a:p>
      </dgm:t>
    </dgm:pt>
    <dgm:pt modelId="{CEAAAB9E-94EF-4CED-B9D8-86B1CFF8D0ED}" type="parTrans" cxnId="{382F7FB6-5C73-4817-AAC0-36DEF7521BCD}">
      <dgm:prSet/>
      <dgm:spPr/>
      <dgm:t>
        <a:bodyPr/>
        <a:lstStyle/>
        <a:p>
          <a:pPr rtl="1"/>
          <a:endParaRPr lang="ar-SA"/>
        </a:p>
      </dgm:t>
    </dgm:pt>
    <dgm:pt modelId="{36FBDB79-6071-48A3-AB28-1BD0A71432B9}" type="sibTrans" cxnId="{382F7FB6-5C73-4817-AAC0-36DEF7521BCD}">
      <dgm:prSet/>
      <dgm:spPr/>
      <dgm:t>
        <a:bodyPr/>
        <a:lstStyle/>
        <a:p>
          <a:pPr rtl="1"/>
          <a:endParaRPr lang="ar-SA"/>
        </a:p>
      </dgm:t>
    </dgm:pt>
    <dgm:pt modelId="{625285C9-B23E-4B6E-9C95-4BA884221870}" type="pres">
      <dgm:prSet presAssocID="{EAE7245D-E2DB-4EB5-AB68-7A2A87E1EB14}" presName="linear" presStyleCnt="0">
        <dgm:presLayoutVars>
          <dgm:animLvl val="lvl"/>
          <dgm:resizeHandles val="exact"/>
        </dgm:presLayoutVars>
      </dgm:prSet>
      <dgm:spPr/>
      <dgm:t>
        <a:bodyPr/>
        <a:lstStyle/>
        <a:p>
          <a:pPr rtl="1"/>
          <a:endParaRPr lang="ar-SA"/>
        </a:p>
      </dgm:t>
    </dgm:pt>
    <dgm:pt modelId="{BE1E1DE5-8BDB-4CB3-8B3B-4DF38031DD20}" type="pres">
      <dgm:prSet presAssocID="{3F09E9C1-424B-4445-BA90-6BD24CE44B16}" presName="parentText" presStyleLbl="node1" presStyleIdx="0" presStyleCnt="1" custAng="0" custScaleY="174906" custLinFactNeighborX="6667" custLinFactNeighborY="22631">
        <dgm:presLayoutVars>
          <dgm:chMax val="0"/>
          <dgm:bulletEnabled val="1"/>
        </dgm:presLayoutVars>
      </dgm:prSet>
      <dgm:spPr/>
      <dgm:t>
        <a:bodyPr/>
        <a:lstStyle/>
        <a:p>
          <a:pPr rtl="1"/>
          <a:endParaRPr lang="ar-SA"/>
        </a:p>
      </dgm:t>
    </dgm:pt>
  </dgm:ptLst>
  <dgm:cxnLst>
    <dgm:cxn modelId="{382F7FB6-5C73-4817-AAC0-36DEF7521BCD}" srcId="{EAE7245D-E2DB-4EB5-AB68-7A2A87E1EB14}" destId="{3F09E9C1-424B-4445-BA90-6BD24CE44B16}" srcOrd="0" destOrd="0" parTransId="{CEAAAB9E-94EF-4CED-B9D8-86B1CFF8D0ED}" sibTransId="{36FBDB79-6071-48A3-AB28-1BD0A71432B9}"/>
    <dgm:cxn modelId="{AFFE54B5-B326-476A-AEAD-6F416FE25993}" type="presOf" srcId="{EAE7245D-E2DB-4EB5-AB68-7A2A87E1EB14}" destId="{625285C9-B23E-4B6E-9C95-4BA884221870}" srcOrd="0" destOrd="0" presId="urn:microsoft.com/office/officeart/2005/8/layout/vList2"/>
    <dgm:cxn modelId="{C71FEA20-EE5B-4473-AE68-4524F3B5E83C}" type="presOf" srcId="{3F09E9C1-424B-4445-BA90-6BD24CE44B16}" destId="{BE1E1DE5-8BDB-4CB3-8B3B-4DF38031DD20}" srcOrd="0" destOrd="0" presId="urn:microsoft.com/office/officeart/2005/8/layout/vList2"/>
    <dgm:cxn modelId="{E5EF2B70-5C28-429A-9181-2ABBF2C90E14}" type="presParOf" srcId="{625285C9-B23E-4B6E-9C95-4BA884221870}" destId="{BE1E1DE5-8BDB-4CB3-8B3B-4DF38031DD20}"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5DADDC3-7D0B-4CDE-BF7F-9CDA05194EB0}"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14655305-F211-4AFF-B929-38718CE0D11A}">
      <dgm:prSet custT="1"/>
      <dgm:spPr>
        <a:solidFill>
          <a:schemeClr val="accent5">
            <a:lumMod val="60000"/>
            <a:lumOff val="40000"/>
          </a:schemeClr>
        </a:solidFill>
      </dgm:spPr>
      <dgm:t>
        <a:bodyPr/>
        <a:lstStyle/>
        <a:p>
          <a:pPr algn="just" rtl="0"/>
          <a:r>
            <a:rPr lang="en-US" sz="2800" dirty="0" smtClean="0">
              <a:solidFill>
                <a:schemeClr val="tx1"/>
              </a:solidFill>
            </a:rPr>
            <a:t>5). </a:t>
          </a:r>
          <a:r>
            <a:rPr lang="en-US" sz="3600" dirty="0" smtClean="0">
              <a:solidFill>
                <a:schemeClr val="tx1"/>
              </a:solidFill>
            </a:rPr>
            <a:t>Distinguishing the main and subsidiary ideas.</a:t>
          </a:r>
          <a:endParaRPr lang="ar-SA" sz="3600" dirty="0">
            <a:solidFill>
              <a:schemeClr val="tx1"/>
            </a:solidFill>
          </a:endParaRPr>
        </a:p>
      </dgm:t>
    </dgm:pt>
    <dgm:pt modelId="{0AFE55F9-3063-4ACD-A1CA-2206ABEFEEB9}" type="parTrans" cxnId="{30F5D773-6789-426F-AC0C-AD06FDDECDA1}">
      <dgm:prSet/>
      <dgm:spPr/>
      <dgm:t>
        <a:bodyPr/>
        <a:lstStyle/>
        <a:p>
          <a:pPr rtl="1"/>
          <a:endParaRPr lang="ar-SA"/>
        </a:p>
      </dgm:t>
    </dgm:pt>
    <dgm:pt modelId="{08B0136E-912D-4977-B842-1D1E72C2859F}" type="sibTrans" cxnId="{30F5D773-6789-426F-AC0C-AD06FDDECDA1}">
      <dgm:prSet/>
      <dgm:spPr/>
      <dgm:t>
        <a:bodyPr/>
        <a:lstStyle/>
        <a:p>
          <a:pPr rtl="1"/>
          <a:endParaRPr lang="ar-SA"/>
        </a:p>
      </dgm:t>
    </dgm:pt>
    <dgm:pt modelId="{D38B66D1-3441-4281-B066-C960F11652D8}">
      <dgm:prSet custT="1"/>
      <dgm:spPr>
        <a:solidFill>
          <a:schemeClr val="accent5">
            <a:lumMod val="60000"/>
            <a:lumOff val="40000"/>
          </a:schemeClr>
        </a:solidFill>
      </dgm:spPr>
      <dgm:t>
        <a:bodyPr/>
        <a:lstStyle/>
        <a:p>
          <a:pPr algn="just" rtl="0"/>
          <a:r>
            <a:rPr lang="en-US" sz="3600" dirty="0" smtClean="0">
              <a:solidFill>
                <a:schemeClr val="tx1"/>
              </a:solidFill>
            </a:rPr>
            <a:t>6). Analyzing the levels of relevance of the ideas</a:t>
          </a:r>
          <a:r>
            <a:rPr lang="en-US" sz="500" dirty="0" smtClean="0">
              <a:solidFill>
                <a:schemeClr val="tx1"/>
              </a:solidFill>
            </a:rPr>
            <a:t>.</a:t>
          </a:r>
          <a:endParaRPr lang="ar-SA" sz="500" dirty="0">
            <a:solidFill>
              <a:schemeClr val="tx1"/>
            </a:solidFill>
          </a:endParaRPr>
        </a:p>
      </dgm:t>
    </dgm:pt>
    <dgm:pt modelId="{3DB5371B-65A3-4784-B93F-E82AF07F3B21}" type="parTrans" cxnId="{BFB72299-3AD2-4B37-93B7-1D0150392BB1}">
      <dgm:prSet/>
      <dgm:spPr/>
      <dgm:t>
        <a:bodyPr/>
        <a:lstStyle/>
        <a:p>
          <a:pPr rtl="1"/>
          <a:endParaRPr lang="ar-SA"/>
        </a:p>
      </dgm:t>
    </dgm:pt>
    <dgm:pt modelId="{25CB7D19-8E20-4B82-AA18-A67B322D0288}" type="sibTrans" cxnId="{BFB72299-3AD2-4B37-93B7-1D0150392BB1}">
      <dgm:prSet/>
      <dgm:spPr/>
      <dgm:t>
        <a:bodyPr/>
        <a:lstStyle/>
        <a:p>
          <a:pPr rtl="1"/>
          <a:endParaRPr lang="ar-SA"/>
        </a:p>
      </dgm:t>
    </dgm:pt>
    <dgm:pt modelId="{BCD7F791-59F8-4B39-9794-79F6DFD53231}">
      <dgm:prSet custT="1"/>
      <dgm:spPr>
        <a:solidFill>
          <a:schemeClr val="accent5">
            <a:lumMod val="60000"/>
            <a:lumOff val="40000"/>
          </a:schemeClr>
        </a:solidFill>
      </dgm:spPr>
      <dgm:t>
        <a:bodyPr/>
        <a:lstStyle/>
        <a:p>
          <a:pPr algn="just" rtl="0"/>
          <a:r>
            <a:rPr lang="en-US" sz="3200" b="1" dirty="0" smtClean="0">
              <a:solidFill>
                <a:schemeClr val="tx1"/>
              </a:solidFill>
            </a:rPr>
            <a:t>7).</a:t>
          </a:r>
          <a:r>
            <a:rPr lang="ar-EG" sz="3200" b="1" dirty="0" smtClean="0">
              <a:solidFill>
                <a:schemeClr val="tx1"/>
              </a:solidFill>
            </a:rPr>
            <a:t> </a:t>
          </a:r>
          <a:r>
            <a:rPr lang="en-US" sz="3200" dirty="0" smtClean="0">
              <a:solidFill>
                <a:schemeClr val="tx1"/>
              </a:solidFill>
            </a:rPr>
            <a:t>Following clues to get at the attitude of the speaker, to the topic or subject concerned.</a:t>
          </a:r>
          <a:endParaRPr lang="ar-SA" sz="3200" dirty="0">
            <a:solidFill>
              <a:schemeClr val="tx1"/>
            </a:solidFill>
          </a:endParaRPr>
        </a:p>
      </dgm:t>
    </dgm:pt>
    <dgm:pt modelId="{014AE443-0359-46D6-A80A-6CE3797B2BF5}" type="parTrans" cxnId="{32086318-424B-4178-AFC0-F054B5A9AD8A}">
      <dgm:prSet/>
      <dgm:spPr/>
      <dgm:t>
        <a:bodyPr/>
        <a:lstStyle/>
        <a:p>
          <a:pPr rtl="1"/>
          <a:endParaRPr lang="ar-SA"/>
        </a:p>
      </dgm:t>
    </dgm:pt>
    <dgm:pt modelId="{409D9F11-3DCE-44F8-9B9D-0CC1E79FF37E}" type="sibTrans" cxnId="{32086318-424B-4178-AFC0-F054B5A9AD8A}">
      <dgm:prSet/>
      <dgm:spPr/>
      <dgm:t>
        <a:bodyPr/>
        <a:lstStyle/>
        <a:p>
          <a:pPr rtl="1"/>
          <a:endParaRPr lang="ar-SA"/>
        </a:p>
      </dgm:t>
    </dgm:pt>
    <dgm:pt modelId="{9E273AB9-1EEA-4B3F-BE48-D00959BA0944}">
      <dgm:prSet custT="1"/>
      <dgm:spPr>
        <a:solidFill>
          <a:schemeClr val="accent5">
            <a:lumMod val="60000"/>
            <a:lumOff val="40000"/>
          </a:schemeClr>
        </a:solidFill>
      </dgm:spPr>
      <dgm:t>
        <a:bodyPr/>
        <a:lstStyle/>
        <a:p>
          <a:pPr algn="just" rtl="0"/>
          <a:r>
            <a:rPr lang="en-US" sz="3200" dirty="0" smtClean="0">
              <a:solidFill>
                <a:schemeClr val="tx1"/>
              </a:solidFill>
            </a:rPr>
            <a:t>8). Assessing the speaker's point of view and comparing that with one's own and those of others.</a:t>
          </a:r>
          <a:endParaRPr lang="en-US" sz="3200" b="1" dirty="0">
            <a:solidFill>
              <a:schemeClr val="tx1"/>
            </a:solidFill>
          </a:endParaRPr>
        </a:p>
      </dgm:t>
    </dgm:pt>
    <dgm:pt modelId="{A3EA88D9-B277-41CF-9B08-1E7DDB677F10}" type="parTrans" cxnId="{6CE82626-EFCA-461C-AD0A-A1D8332CF20B}">
      <dgm:prSet/>
      <dgm:spPr/>
      <dgm:t>
        <a:bodyPr/>
        <a:lstStyle/>
        <a:p>
          <a:pPr rtl="1"/>
          <a:endParaRPr lang="ar-SA"/>
        </a:p>
      </dgm:t>
    </dgm:pt>
    <dgm:pt modelId="{47D91876-9EDD-4259-A9A5-DE6F7288A991}" type="sibTrans" cxnId="{6CE82626-EFCA-461C-AD0A-A1D8332CF20B}">
      <dgm:prSet/>
      <dgm:spPr/>
      <dgm:t>
        <a:bodyPr/>
        <a:lstStyle/>
        <a:p>
          <a:pPr rtl="1"/>
          <a:endParaRPr lang="ar-SA"/>
        </a:p>
      </dgm:t>
    </dgm:pt>
    <dgm:pt modelId="{E2E99B2D-2764-43DA-9F35-2B6589181277}" type="pres">
      <dgm:prSet presAssocID="{75DADDC3-7D0B-4CDE-BF7F-9CDA05194EB0}" presName="linear" presStyleCnt="0">
        <dgm:presLayoutVars>
          <dgm:animLvl val="lvl"/>
          <dgm:resizeHandles val="exact"/>
        </dgm:presLayoutVars>
      </dgm:prSet>
      <dgm:spPr/>
      <dgm:t>
        <a:bodyPr/>
        <a:lstStyle/>
        <a:p>
          <a:pPr rtl="1"/>
          <a:endParaRPr lang="ar-SA"/>
        </a:p>
      </dgm:t>
    </dgm:pt>
    <dgm:pt modelId="{3E604484-1CEF-489C-84F9-F03552BADB75}" type="pres">
      <dgm:prSet presAssocID="{14655305-F211-4AFF-B929-38718CE0D11A}" presName="parentText" presStyleLbl="node1" presStyleIdx="0" presStyleCnt="4" custLinFactY="-6332" custLinFactNeighborY="-100000">
        <dgm:presLayoutVars>
          <dgm:chMax val="0"/>
          <dgm:bulletEnabled val="1"/>
        </dgm:presLayoutVars>
      </dgm:prSet>
      <dgm:spPr/>
      <dgm:t>
        <a:bodyPr/>
        <a:lstStyle/>
        <a:p>
          <a:pPr rtl="1"/>
          <a:endParaRPr lang="ar-SA"/>
        </a:p>
      </dgm:t>
    </dgm:pt>
    <dgm:pt modelId="{20F30688-0FBA-4AC6-AF5B-20FF0D66519D}" type="pres">
      <dgm:prSet presAssocID="{08B0136E-912D-4977-B842-1D1E72C2859F}" presName="spacer" presStyleCnt="0"/>
      <dgm:spPr/>
    </dgm:pt>
    <dgm:pt modelId="{97B7E596-4879-4A6B-B4E0-BAADA2A8D891}" type="pres">
      <dgm:prSet presAssocID="{D38B66D1-3441-4281-B066-C960F11652D8}" presName="parentText" presStyleLbl="node1" presStyleIdx="1" presStyleCnt="4" custLinFactY="-5708" custLinFactNeighborY="-100000">
        <dgm:presLayoutVars>
          <dgm:chMax val="0"/>
          <dgm:bulletEnabled val="1"/>
        </dgm:presLayoutVars>
      </dgm:prSet>
      <dgm:spPr/>
      <dgm:t>
        <a:bodyPr/>
        <a:lstStyle/>
        <a:p>
          <a:pPr rtl="1"/>
          <a:endParaRPr lang="ar-SA"/>
        </a:p>
      </dgm:t>
    </dgm:pt>
    <dgm:pt modelId="{15C43BD7-5573-4B47-A638-BE97117076AB}" type="pres">
      <dgm:prSet presAssocID="{25CB7D19-8E20-4B82-AA18-A67B322D0288}" presName="spacer" presStyleCnt="0"/>
      <dgm:spPr/>
    </dgm:pt>
    <dgm:pt modelId="{10D08D5F-F6CB-486C-955F-7B1E7B44C0D2}" type="pres">
      <dgm:prSet presAssocID="{BCD7F791-59F8-4B39-9794-79F6DFD53231}" presName="parentText" presStyleLbl="node1" presStyleIdx="2" presStyleCnt="4" custLinFactY="-5084" custLinFactNeighborY="-100000">
        <dgm:presLayoutVars>
          <dgm:chMax val="0"/>
          <dgm:bulletEnabled val="1"/>
        </dgm:presLayoutVars>
      </dgm:prSet>
      <dgm:spPr/>
      <dgm:t>
        <a:bodyPr/>
        <a:lstStyle/>
        <a:p>
          <a:pPr rtl="1"/>
          <a:endParaRPr lang="ar-SA"/>
        </a:p>
      </dgm:t>
    </dgm:pt>
    <dgm:pt modelId="{A013E7CD-B0D7-4F7D-BDA0-A7D0586B9338}" type="pres">
      <dgm:prSet presAssocID="{409D9F11-3DCE-44F8-9B9D-0CC1E79FF37E}" presName="spacer" presStyleCnt="0"/>
      <dgm:spPr/>
    </dgm:pt>
    <dgm:pt modelId="{82934324-0F3B-4CE1-8588-284F5B96AB21}" type="pres">
      <dgm:prSet presAssocID="{9E273AB9-1EEA-4B3F-BE48-D00959BA0944}" presName="parentText" presStyleLbl="node1" presStyleIdx="3" presStyleCnt="4" custLinFactY="-4460" custLinFactNeighborY="-100000">
        <dgm:presLayoutVars>
          <dgm:chMax val="0"/>
          <dgm:bulletEnabled val="1"/>
        </dgm:presLayoutVars>
      </dgm:prSet>
      <dgm:spPr/>
      <dgm:t>
        <a:bodyPr/>
        <a:lstStyle/>
        <a:p>
          <a:pPr rtl="1"/>
          <a:endParaRPr lang="ar-SA"/>
        </a:p>
      </dgm:t>
    </dgm:pt>
  </dgm:ptLst>
  <dgm:cxnLst>
    <dgm:cxn modelId="{CE7D4A28-4594-456E-A908-03FC0248B41D}" type="presOf" srcId="{14655305-F211-4AFF-B929-38718CE0D11A}" destId="{3E604484-1CEF-489C-84F9-F03552BADB75}" srcOrd="0" destOrd="0" presId="urn:microsoft.com/office/officeart/2005/8/layout/vList2"/>
    <dgm:cxn modelId="{6CE82626-EFCA-461C-AD0A-A1D8332CF20B}" srcId="{75DADDC3-7D0B-4CDE-BF7F-9CDA05194EB0}" destId="{9E273AB9-1EEA-4B3F-BE48-D00959BA0944}" srcOrd="3" destOrd="0" parTransId="{A3EA88D9-B277-41CF-9B08-1E7DDB677F10}" sibTransId="{47D91876-9EDD-4259-A9A5-DE6F7288A991}"/>
    <dgm:cxn modelId="{E0C55A4F-98DD-4AE0-821C-76320DD18C96}" type="presOf" srcId="{BCD7F791-59F8-4B39-9794-79F6DFD53231}" destId="{10D08D5F-F6CB-486C-955F-7B1E7B44C0D2}" srcOrd="0" destOrd="0" presId="urn:microsoft.com/office/officeart/2005/8/layout/vList2"/>
    <dgm:cxn modelId="{30F5D773-6789-426F-AC0C-AD06FDDECDA1}" srcId="{75DADDC3-7D0B-4CDE-BF7F-9CDA05194EB0}" destId="{14655305-F211-4AFF-B929-38718CE0D11A}" srcOrd="0" destOrd="0" parTransId="{0AFE55F9-3063-4ACD-A1CA-2206ABEFEEB9}" sibTransId="{08B0136E-912D-4977-B842-1D1E72C2859F}"/>
    <dgm:cxn modelId="{317D417B-B978-4AB2-802D-0F310C8749BC}" type="presOf" srcId="{9E273AB9-1EEA-4B3F-BE48-D00959BA0944}" destId="{82934324-0F3B-4CE1-8588-284F5B96AB21}" srcOrd="0" destOrd="0" presId="urn:microsoft.com/office/officeart/2005/8/layout/vList2"/>
    <dgm:cxn modelId="{A4278676-573E-4FA3-B956-31A0BEF816B0}" type="presOf" srcId="{75DADDC3-7D0B-4CDE-BF7F-9CDA05194EB0}" destId="{E2E99B2D-2764-43DA-9F35-2B6589181277}" srcOrd="0" destOrd="0" presId="urn:microsoft.com/office/officeart/2005/8/layout/vList2"/>
    <dgm:cxn modelId="{ABB63F34-6BE5-4E18-B3A8-3E625A8C6700}" type="presOf" srcId="{D38B66D1-3441-4281-B066-C960F11652D8}" destId="{97B7E596-4879-4A6B-B4E0-BAADA2A8D891}" srcOrd="0" destOrd="0" presId="urn:microsoft.com/office/officeart/2005/8/layout/vList2"/>
    <dgm:cxn modelId="{32086318-424B-4178-AFC0-F054B5A9AD8A}" srcId="{75DADDC3-7D0B-4CDE-BF7F-9CDA05194EB0}" destId="{BCD7F791-59F8-4B39-9794-79F6DFD53231}" srcOrd="2" destOrd="0" parTransId="{014AE443-0359-46D6-A80A-6CE3797B2BF5}" sibTransId="{409D9F11-3DCE-44F8-9B9D-0CC1E79FF37E}"/>
    <dgm:cxn modelId="{BFB72299-3AD2-4B37-93B7-1D0150392BB1}" srcId="{75DADDC3-7D0B-4CDE-BF7F-9CDA05194EB0}" destId="{D38B66D1-3441-4281-B066-C960F11652D8}" srcOrd="1" destOrd="0" parTransId="{3DB5371B-65A3-4784-B93F-E82AF07F3B21}" sibTransId="{25CB7D19-8E20-4B82-AA18-A67B322D0288}"/>
    <dgm:cxn modelId="{990C23F6-6760-429C-A2A3-4CF0A6EE81DC}" type="presParOf" srcId="{E2E99B2D-2764-43DA-9F35-2B6589181277}" destId="{3E604484-1CEF-489C-84F9-F03552BADB75}" srcOrd="0" destOrd="0" presId="urn:microsoft.com/office/officeart/2005/8/layout/vList2"/>
    <dgm:cxn modelId="{00AF2B20-B3C8-43F8-ABD3-8CB6EA318AE6}" type="presParOf" srcId="{E2E99B2D-2764-43DA-9F35-2B6589181277}" destId="{20F30688-0FBA-4AC6-AF5B-20FF0D66519D}" srcOrd="1" destOrd="0" presId="urn:microsoft.com/office/officeart/2005/8/layout/vList2"/>
    <dgm:cxn modelId="{81C5A95B-CEB8-4F74-B4E4-30FDF8A4F79A}" type="presParOf" srcId="{E2E99B2D-2764-43DA-9F35-2B6589181277}" destId="{97B7E596-4879-4A6B-B4E0-BAADA2A8D891}" srcOrd="2" destOrd="0" presId="urn:microsoft.com/office/officeart/2005/8/layout/vList2"/>
    <dgm:cxn modelId="{447B53CE-FEFD-4F07-B2D7-6A8BCB66AB5F}" type="presParOf" srcId="{E2E99B2D-2764-43DA-9F35-2B6589181277}" destId="{15C43BD7-5573-4B47-A638-BE97117076AB}" srcOrd="3" destOrd="0" presId="urn:microsoft.com/office/officeart/2005/8/layout/vList2"/>
    <dgm:cxn modelId="{F5BD9056-62A6-4523-9159-CAB939190B76}" type="presParOf" srcId="{E2E99B2D-2764-43DA-9F35-2B6589181277}" destId="{10D08D5F-F6CB-486C-955F-7B1E7B44C0D2}" srcOrd="4" destOrd="0" presId="urn:microsoft.com/office/officeart/2005/8/layout/vList2"/>
    <dgm:cxn modelId="{9FF423AC-EDA6-4D92-9750-CA419FBEA602}" type="presParOf" srcId="{E2E99B2D-2764-43DA-9F35-2B6589181277}" destId="{A013E7CD-B0D7-4F7D-BDA0-A7D0586B9338}" srcOrd="5" destOrd="0" presId="urn:microsoft.com/office/officeart/2005/8/layout/vList2"/>
    <dgm:cxn modelId="{D744B63C-0A7B-4CA5-B84D-42A076EE40BD}" type="presParOf" srcId="{E2E99B2D-2764-43DA-9F35-2B6589181277}" destId="{82934324-0F3B-4CE1-8588-284F5B96AB21}" srcOrd="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9747063D-9704-4064-9BEF-52B6D5DE6B22}"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B4FD6E5C-D523-41FA-A541-043BB6C9F962}">
      <dgm:prSet custT="1"/>
      <dgm:spPr>
        <a:solidFill>
          <a:schemeClr val="accent5">
            <a:lumMod val="60000"/>
            <a:lumOff val="40000"/>
          </a:schemeClr>
        </a:solidFill>
      </dgm:spPr>
      <dgm:t>
        <a:bodyPr/>
        <a:lstStyle/>
        <a:p>
          <a:pPr algn="just" rtl="0"/>
          <a:r>
            <a:rPr lang="en-US" sz="3200" dirty="0" smtClean="0">
              <a:solidFill>
                <a:schemeClr val="tx1"/>
              </a:solidFill>
            </a:rPr>
            <a:t>11). Detecting the emotional temper.</a:t>
          </a:r>
          <a:endParaRPr lang="ar-SA" sz="3200" dirty="0">
            <a:solidFill>
              <a:schemeClr val="tx1"/>
            </a:solidFill>
          </a:endParaRPr>
        </a:p>
      </dgm:t>
    </dgm:pt>
    <dgm:pt modelId="{59EDCABD-22A6-44C9-BD0D-0FDC90AD6F38}" type="parTrans" cxnId="{7E745AE3-3037-45F2-B64D-4D16C9B02846}">
      <dgm:prSet/>
      <dgm:spPr/>
      <dgm:t>
        <a:bodyPr/>
        <a:lstStyle/>
        <a:p>
          <a:pPr rtl="1"/>
          <a:endParaRPr lang="ar-SA"/>
        </a:p>
      </dgm:t>
    </dgm:pt>
    <dgm:pt modelId="{E14E2CD9-DD3C-4ECD-9C14-608EAEC34050}" type="sibTrans" cxnId="{7E745AE3-3037-45F2-B64D-4D16C9B02846}">
      <dgm:prSet/>
      <dgm:spPr/>
      <dgm:t>
        <a:bodyPr/>
        <a:lstStyle/>
        <a:p>
          <a:pPr rtl="1"/>
          <a:endParaRPr lang="ar-SA"/>
        </a:p>
      </dgm:t>
    </dgm:pt>
    <dgm:pt modelId="{3DA95468-4FFE-42C3-9754-EC45528EF5EE}">
      <dgm:prSet custT="1"/>
      <dgm:spPr>
        <a:solidFill>
          <a:schemeClr val="accent5">
            <a:lumMod val="60000"/>
            <a:lumOff val="40000"/>
          </a:schemeClr>
        </a:solidFill>
      </dgm:spPr>
      <dgm:t>
        <a:bodyPr/>
        <a:lstStyle/>
        <a:p>
          <a:pPr rtl="0"/>
          <a:r>
            <a:rPr lang="en-US" sz="3200" dirty="0" smtClean="0">
              <a:solidFill>
                <a:schemeClr val="tx1"/>
              </a:solidFill>
            </a:rPr>
            <a:t>12). Detecting absurdities and outbursts.</a:t>
          </a:r>
          <a:endParaRPr lang="ar-SA" sz="3200" dirty="0">
            <a:solidFill>
              <a:schemeClr val="tx1"/>
            </a:solidFill>
          </a:endParaRPr>
        </a:p>
      </dgm:t>
    </dgm:pt>
    <dgm:pt modelId="{6C4EA493-7FBF-4FEF-811C-416F63DAC073}" type="parTrans" cxnId="{425396F9-75DB-4CFF-A043-354208A36BD5}">
      <dgm:prSet/>
      <dgm:spPr/>
      <dgm:t>
        <a:bodyPr/>
        <a:lstStyle/>
        <a:p>
          <a:pPr rtl="1"/>
          <a:endParaRPr lang="ar-SA"/>
        </a:p>
      </dgm:t>
    </dgm:pt>
    <dgm:pt modelId="{9941603B-6595-48FB-B1EC-8316A5DC24C0}" type="sibTrans" cxnId="{425396F9-75DB-4CFF-A043-354208A36BD5}">
      <dgm:prSet/>
      <dgm:spPr/>
      <dgm:t>
        <a:bodyPr/>
        <a:lstStyle/>
        <a:p>
          <a:pPr rtl="1"/>
          <a:endParaRPr lang="ar-SA"/>
        </a:p>
      </dgm:t>
    </dgm:pt>
    <dgm:pt modelId="{58D9D6A6-3A32-40E0-A712-39686F9776E2}">
      <dgm:prSet custT="1"/>
      <dgm:spPr>
        <a:solidFill>
          <a:schemeClr val="accent5">
            <a:lumMod val="60000"/>
            <a:lumOff val="40000"/>
          </a:schemeClr>
        </a:solidFill>
      </dgm:spPr>
      <dgm:t>
        <a:bodyPr/>
        <a:lstStyle/>
        <a:p>
          <a:pPr algn="just" rtl="0"/>
          <a:r>
            <a:rPr lang="en-US" sz="3200" dirty="0" smtClean="0">
              <a:solidFill>
                <a:schemeClr val="tx1"/>
              </a:solidFill>
            </a:rPr>
            <a:t>13). Transforming verbal symbol to visual, tactile and other sense experiences revived or created.</a:t>
          </a:r>
          <a:endParaRPr lang="ar-SA" sz="3200" dirty="0">
            <a:solidFill>
              <a:schemeClr val="tx1"/>
            </a:solidFill>
          </a:endParaRPr>
        </a:p>
      </dgm:t>
    </dgm:pt>
    <dgm:pt modelId="{41063681-BA0B-469F-8A79-B50577522D20}" type="parTrans" cxnId="{7BA99346-2682-4F35-A934-421DE210A669}">
      <dgm:prSet/>
      <dgm:spPr/>
      <dgm:t>
        <a:bodyPr/>
        <a:lstStyle/>
        <a:p>
          <a:pPr rtl="1"/>
          <a:endParaRPr lang="ar-SA"/>
        </a:p>
      </dgm:t>
    </dgm:pt>
    <dgm:pt modelId="{130FF468-8BF2-4685-BCDB-65B1C2CD7301}" type="sibTrans" cxnId="{7BA99346-2682-4F35-A934-421DE210A669}">
      <dgm:prSet/>
      <dgm:spPr/>
      <dgm:t>
        <a:bodyPr/>
        <a:lstStyle/>
        <a:p>
          <a:pPr rtl="1"/>
          <a:endParaRPr lang="ar-SA"/>
        </a:p>
      </dgm:t>
    </dgm:pt>
    <dgm:pt modelId="{EFD827FD-3A60-43B3-B8D8-1E273A66CB94}" type="pres">
      <dgm:prSet presAssocID="{9747063D-9704-4064-9BEF-52B6D5DE6B22}" presName="linear" presStyleCnt="0">
        <dgm:presLayoutVars>
          <dgm:animLvl val="lvl"/>
          <dgm:resizeHandles val="exact"/>
        </dgm:presLayoutVars>
      </dgm:prSet>
      <dgm:spPr/>
      <dgm:t>
        <a:bodyPr/>
        <a:lstStyle/>
        <a:p>
          <a:pPr rtl="1"/>
          <a:endParaRPr lang="ar-SA"/>
        </a:p>
      </dgm:t>
    </dgm:pt>
    <dgm:pt modelId="{85B9AD0D-94C1-45CF-9D43-B86C024B1195}" type="pres">
      <dgm:prSet presAssocID="{B4FD6E5C-D523-41FA-A541-043BB6C9F962}" presName="parentText" presStyleLbl="node1" presStyleIdx="0" presStyleCnt="3" custLinFactY="-4909" custLinFactNeighborY="-100000">
        <dgm:presLayoutVars>
          <dgm:chMax val="0"/>
          <dgm:bulletEnabled val="1"/>
        </dgm:presLayoutVars>
      </dgm:prSet>
      <dgm:spPr/>
      <dgm:t>
        <a:bodyPr/>
        <a:lstStyle/>
        <a:p>
          <a:pPr rtl="1"/>
          <a:endParaRPr lang="ar-SA"/>
        </a:p>
      </dgm:t>
    </dgm:pt>
    <dgm:pt modelId="{2404C3FA-43C6-4973-8B71-C31E8BD5C3DB}" type="pres">
      <dgm:prSet presAssocID="{E14E2CD9-DD3C-4ECD-9C14-608EAEC34050}" presName="spacer" presStyleCnt="0"/>
      <dgm:spPr/>
    </dgm:pt>
    <dgm:pt modelId="{3B00CF44-DC62-44F5-A599-AAF1277A88E4}" type="pres">
      <dgm:prSet presAssocID="{3DA95468-4FFE-42C3-9754-EC45528EF5EE}" presName="parentText" presStyleLbl="node1" presStyleIdx="1" presStyleCnt="3">
        <dgm:presLayoutVars>
          <dgm:chMax val="0"/>
          <dgm:bulletEnabled val="1"/>
        </dgm:presLayoutVars>
      </dgm:prSet>
      <dgm:spPr/>
      <dgm:t>
        <a:bodyPr/>
        <a:lstStyle/>
        <a:p>
          <a:pPr rtl="1"/>
          <a:endParaRPr lang="ar-SA"/>
        </a:p>
      </dgm:t>
    </dgm:pt>
    <dgm:pt modelId="{733FD58E-7F41-4B33-A3A4-E8A995F92074}" type="pres">
      <dgm:prSet presAssocID="{9941603B-6595-48FB-B1EC-8316A5DC24C0}" presName="spacer" presStyleCnt="0"/>
      <dgm:spPr/>
    </dgm:pt>
    <dgm:pt modelId="{49D2CCE0-A0B9-491D-93EA-F590E3AA5589}" type="pres">
      <dgm:prSet presAssocID="{58D9D6A6-3A32-40E0-A712-39686F9776E2}" presName="parentText" presStyleLbl="node1" presStyleIdx="2" presStyleCnt="3">
        <dgm:presLayoutVars>
          <dgm:chMax val="0"/>
          <dgm:bulletEnabled val="1"/>
        </dgm:presLayoutVars>
      </dgm:prSet>
      <dgm:spPr/>
      <dgm:t>
        <a:bodyPr/>
        <a:lstStyle/>
        <a:p>
          <a:pPr rtl="1"/>
          <a:endParaRPr lang="ar-SA"/>
        </a:p>
      </dgm:t>
    </dgm:pt>
  </dgm:ptLst>
  <dgm:cxnLst>
    <dgm:cxn modelId="{5A3957E2-B7DB-4C8A-8253-D158A7E0BE78}" type="presOf" srcId="{B4FD6E5C-D523-41FA-A541-043BB6C9F962}" destId="{85B9AD0D-94C1-45CF-9D43-B86C024B1195}" srcOrd="0" destOrd="0" presId="urn:microsoft.com/office/officeart/2005/8/layout/vList2"/>
    <dgm:cxn modelId="{F7B3DF34-5043-48BD-B1DD-CC5D2CD0BA23}" type="presOf" srcId="{58D9D6A6-3A32-40E0-A712-39686F9776E2}" destId="{49D2CCE0-A0B9-491D-93EA-F590E3AA5589}" srcOrd="0" destOrd="0" presId="urn:microsoft.com/office/officeart/2005/8/layout/vList2"/>
    <dgm:cxn modelId="{425396F9-75DB-4CFF-A043-354208A36BD5}" srcId="{9747063D-9704-4064-9BEF-52B6D5DE6B22}" destId="{3DA95468-4FFE-42C3-9754-EC45528EF5EE}" srcOrd="1" destOrd="0" parTransId="{6C4EA493-7FBF-4FEF-811C-416F63DAC073}" sibTransId="{9941603B-6595-48FB-B1EC-8316A5DC24C0}"/>
    <dgm:cxn modelId="{88952475-FE73-4FED-8531-9AB5BEE4653A}" type="presOf" srcId="{9747063D-9704-4064-9BEF-52B6D5DE6B22}" destId="{EFD827FD-3A60-43B3-B8D8-1E273A66CB94}" srcOrd="0" destOrd="0" presId="urn:microsoft.com/office/officeart/2005/8/layout/vList2"/>
    <dgm:cxn modelId="{7BA99346-2682-4F35-A934-421DE210A669}" srcId="{9747063D-9704-4064-9BEF-52B6D5DE6B22}" destId="{58D9D6A6-3A32-40E0-A712-39686F9776E2}" srcOrd="2" destOrd="0" parTransId="{41063681-BA0B-469F-8A79-B50577522D20}" sibTransId="{130FF468-8BF2-4685-BCDB-65B1C2CD7301}"/>
    <dgm:cxn modelId="{7E745AE3-3037-45F2-B64D-4D16C9B02846}" srcId="{9747063D-9704-4064-9BEF-52B6D5DE6B22}" destId="{B4FD6E5C-D523-41FA-A541-043BB6C9F962}" srcOrd="0" destOrd="0" parTransId="{59EDCABD-22A6-44C9-BD0D-0FDC90AD6F38}" sibTransId="{E14E2CD9-DD3C-4ECD-9C14-608EAEC34050}"/>
    <dgm:cxn modelId="{1A74ED48-0D5F-4FB0-BBDA-8E3E327DBFB3}" type="presOf" srcId="{3DA95468-4FFE-42C3-9754-EC45528EF5EE}" destId="{3B00CF44-DC62-44F5-A599-AAF1277A88E4}" srcOrd="0" destOrd="0" presId="urn:microsoft.com/office/officeart/2005/8/layout/vList2"/>
    <dgm:cxn modelId="{2285F02C-D0FF-445B-9770-F9C81E1DD0DB}" type="presParOf" srcId="{EFD827FD-3A60-43B3-B8D8-1E273A66CB94}" destId="{85B9AD0D-94C1-45CF-9D43-B86C024B1195}" srcOrd="0" destOrd="0" presId="urn:microsoft.com/office/officeart/2005/8/layout/vList2"/>
    <dgm:cxn modelId="{EE10C3B7-04E7-4F75-BF1F-222BC090D41A}" type="presParOf" srcId="{EFD827FD-3A60-43B3-B8D8-1E273A66CB94}" destId="{2404C3FA-43C6-4973-8B71-C31E8BD5C3DB}" srcOrd="1" destOrd="0" presId="urn:microsoft.com/office/officeart/2005/8/layout/vList2"/>
    <dgm:cxn modelId="{A35999FC-D559-4A5B-B5D8-85D2A73F3341}" type="presParOf" srcId="{EFD827FD-3A60-43B3-B8D8-1E273A66CB94}" destId="{3B00CF44-DC62-44F5-A599-AAF1277A88E4}" srcOrd="2" destOrd="0" presId="urn:microsoft.com/office/officeart/2005/8/layout/vList2"/>
    <dgm:cxn modelId="{B09391F9-F8AB-492D-BAAF-2C550841FDF6}" type="presParOf" srcId="{EFD827FD-3A60-43B3-B8D8-1E273A66CB94}" destId="{733FD58E-7F41-4B33-A3A4-E8A995F92074}" srcOrd="3" destOrd="0" presId="urn:microsoft.com/office/officeart/2005/8/layout/vList2"/>
    <dgm:cxn modelId="{5481A2EF-4238-4690-985B-4393CA984392}" type="presParOf" srcId="{EFD827FD-3A60-43B3-B8D8-1E273A66CB94}" destId="{49D2CCE0-A0B9-491D-93EA-F590E3AA5589}" srcOrd="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C23D6819-1A90-4EBB-8A43-42ECC7569954}"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2ABA461C-5263-4497-8E9C-AE3B1C92494D}">
      <dgm:prSet/>
      <dgm:spPr>
        <a:solidFill>
          <a:schemeClr val="accent5">
            <a:lumMod val="60000"/>
            <a:lumOff val="40000"/>
          </a:schemeClr>
        </a:solidFill>
      </dgm:spPr>
      <dgm:t>
        <a:bodyPr/>
        <a:lstStyle/>
        <a:p>
          <a:pPr algn="just" rtl="0"/>
          <a:r>
            <a:rPr lang="en-US" dirty="0" smtClean="0">
              <a:solidFill>
                <a:schemeClr val="tx1"/>
              </a:solidFill>
            </a:rPr>
            <a:t>9). Making inferences, deduction, and drawing conclusion.</a:t>
          </a:r>
          <a:endParaRPr lang="ar-SA" dirty="0">
            <a:solidFill>
              <a:schemeClr val="tx1"/>
            </a:solidFill>
          </a:endParaRPr>
        </a:p>
      </dgm:t>
    </dgm:pt>
    <dgm:pt modelId="{0E598EE3-7253-40C6-8B74-A68CDC75623B}" type="parTrans" cxnId="{F6DB1A20-8178-44F4-9900-4228C977C640}">
      <dgm:prSet/>
      <dgm:spPr/>
      <dgm:t>
        <a:bodyPr/>
        <a:lstStyle/>
        <a:p>
          <a:pPr rtl="1"/>
          <a:endParaRPr lang="ar-SA"/>
        </a:p>
      </dgm:t>
    </dgm:pt>
    <dgm:pt modelId="{4C9B7D39-A930-4C8D-B651-0309FDF6528F}" type="sibTrans" cxnId="{F6DB1A20-8178-44F4-9900-4228C977C640}">
      <dgm:prSet/>
      <dgm:spPr/>
      <dgm:t>
        <a:bodyPr/>
        <a:lstStyle/>
        <a:p>
          <a:pPr rtl="1"/>
          <a:endParaRPr lang="ar-SA"/>
        </a:p>
      </dgm:t>
    </dgm:pt>
    <dgm:pt modelId="{97A7EEEC-7ABF-4E2A-A5BC-E8A4CB42150E}">
      <dgm:prSet/>
      <dgm:spPr>
        <a:solidFill>
          <a:schemeClr val="accent5">
            <a:lumMod val="60000"/>
            <a:lumOff val="40000"/>
          </a:schemeClr>
        </a:solidFill>
      </dgm:spPr>
      <dgm:t>
        <a:bodyPr/>
        <a:lstStyle/>
        <a:p>
          <a:pPr algn="just" rtl="0"/>
          <a:r>
            <a:rPr lang="en-US" dirty="0" smtClean="0">
              <a:solidFill>
                <a:schemeClr val="tx1"/>
              </a:solidFill>
            </a:rPr>
            <a:t>10). Separating the subjects and the objectives facts and opinions.</a:t>
          </a:r>
          <a:endParaRPr lang="ar-SA" dirty="0">
            <a:solidFill>
              <a:schemeClr val="tx1"/>
            </a:solidFill>
          </a:endParaRPr>
        </a:p>
      </dgm:t>
    </dgm:pt>
    <dgm:pt modelId="{544A1F8D-AF8A-4100-AA74-F7EED216AFC5}" type="parTrans" cxnId="{C87C3326-B63C-4E88-AEB6-CC2A69D1418B}">
      <dgm:prSet/>
      <dgm:spPr/>
      <dgm:t>
        <a:bodyPr/>
        <a:lstStyle/>
        <a:p>
          <a:pPr rtl="1"/>
          <a:endParaRPr lang="ar-SA"/>
        </a:p>
      </dgm:t>
    </dgm:pt>
    <dgm:pt modelId="{63516294-19DC-403D-A27A-E053A2D7A13B}" type="sibTrans" cxnId="{C87C3326-B63C-4E88-AEB6-CC2A69D1418B}">
      <dgm:prSet/>
      <dgm:spPr/>
      <dgm:t>
        <a:bodyPr/>
        <a:lstStyle/>
        <a:p>
          <a:pPr rtl="1"/>
          <a:endParaRPr lang="ar-SA"/>
        </a:p>
      </dgm:t>
    </dgm:pt>
    <dgm:pt modelId="{F51C35D9-425B-4235-BC90-1AD82134C95D}" type="pres">
      <dgm:prSet presAssocID="{C23D6819-1A90-4EBB-8A43-42ECC7569954}" presName="linear" presStyleCnt="0">
        <dgm:presLayoutVars>
          <dgm:animLvl val="lvl"/>
          <dgm:resizeHandles val="exact"/>
        </dgm:presLayoutVars>
      </dgm:prSet>
      <dgm:spPr/>
      <dgm:t>
        <a:bodyPr/>
        <a:lstStyle/>
        <a:p>
          <a:pPr rtl="1"/>
          <a:endParaRPr lang="ar-SA"/>
        </a:p>
      </dgm:t>
    </dgm:pt>
    <dgm:pt modelId="{7967DC79-BF17-463A-B6D5-7293102AC3D3}" type="pres">
      <dgm:prSet presAssocID="{2ABA461C-5263-4497-8E9C-AE3B1C92494D}" presName="parentText" presStyleLbl="node1" presStyleIdx="0" presStyleCnt="2" custLinFactY="-161" custLinFactNeighborY="-100000">
        <dgm:presLayoutVars>
          <dgm:chMax val="0"/>
          <dgm:bulletEnabled val="1"/>
        </dgm:presLayoutVars>
      </dgm:prSet>
      <dgm:spPr/>
      <dgm:t>
        <a:bodyPr/>
        <a:lstStyle/>
        <a:p>
          <a:pPr rtl="1"/>
          <a:endParaRPr lang="ar-SA"/>
        </a:p>
      </dgm:t>
    </dgm:pt>
    <dgm:pt modelId="{9DEDFA3B-3036-4E9F-8B82-0E51BA214FB3}" type="pres">
      <dgm:prSet presAssocID="{4C9B7D39-A930-4C8D-B651-0309FDF6528F}" presName="spacer" presStyleCnt="0"/>
      <dgm:spPr/>
    </dgm:pt>
    <dgm:pt modelId="{9D1D95F3-DFFD-4CAA-B8BE-E78A69D0F9B8}" type="pres">
      <dgm:prSet presAssocID="{97A7EEEC-7ABF-4E2A-A5BC-E8A4CB42150E}" presName="parentText" presStyleLbl="node1" presStyleIdx="1" presStyleCnt="2" custLinFactNeighborY="-95179">
        <dgm:presLayoutVars>
          <dgm:chMax val="0"/>
          <dgm:bulletEnabled val="1"/>
        </dgm:presLayoutVars>
      </dgm:prSet>
      <dgm:spPr/>
      <dgm:t>
        <a:bodyPr/>
        <a:lstStyle/>
        <a:p>
          <a:pPr rtl="1"/>
          <a:endParaRPr lang="ar-SA"/>
        </a:p>
      </dgm:t>
    </dgm:pt>
  </dgm:ptLst>
  <dgm:cxnLst>
    <dgm:cxn modelId="{5FF511F0-4991-4C11-AFA1-3D3F6F75FE9E}" type="presOf" srcId="{2ABA461C-5263-4497-8E9C-AE3B1C92494D}" destId="{7967DC79-BF17-463A-B6D5-7293102AC3D3}" srcOrd="0" destOrd="0" presId="urn:microsoft.com/office/officeart/2005/8/layout/vList2"/>
    <dgm:cxn modelId="{F6DB1A20-8178-44F4-9900-4228C977C640}" srcId="{C23D6819-1A90-4EBB-8A43-42ECC7569954}" destId="{2ABA461C-5263-4497-8E9C-AE3B1C92494D}" srcOrd="0" destOrd="0" parTransId="{0E598EE3-7253-40C6-8B74-A68CDC75623B}" sibTransId="{4C9B7D39-A930-4C8D-B651-0309FDF6528F}"/>
    <dgm:cxn modelId="{3566C243-76C9-4ADA-B4E7-2AA710194540}" type="presOf" srcId="{97A7EEEC-7ABF-4E2A-A5BC-E8A4CB42150E}" destId="{9D1D95F3-DFFD-4CAA-B8BE-E78A69D0F9B8}" srcOrd="0" destOrd="0" presId="urn:microsoft.com/office/officeart/2005/8/layout/vList2"/>
    <dgm:cxn modelId="{A1056D34-7B57-4536-B04B-EDB4682EC28A}" type="presOf" srcId="{C23D6819-1A90-4EBB-8A43-42ECC7569954}" destId="{F51C35D9-425B-4235-BC90-1AD82134C95D}" srcOrd="0" destOrd="0" presId="urn:microsoft.com/office/officeart/2005/8/layout/vList2"/>
    <dgm:cxn modelId="{C87C3326-B63C-4E88-AEB6-CC2A69D1418B}" srcId="{C23D6819-1A90-4EBB-8A43-42ECC7569954}" destId="{97A7EEEC-7ABF-4E2A-A5BC-E8A4CB42150E}" srcOrd="1" destOrd="0" parTransId="{544A1F8D-AF8A-4100-AA74-F7EED216AFC5}" sibTransId="{63516294-19DC-403D-A27A-E053A2D7A13B}"/>
    <dgm:cxn modelId="{B742F81C-641A-48BC-8E87-4E81CABBDD5D}" type="presParOf" srcId="{F51C35D9-425B-4235-BC90-1AD82134C95D}" destId="{7967DC79-BF17-463A-B6D5-7293102AC3D3}" srcOrd="0" destOrd="0" presId="urn:microsoft.com/office/officeart/2005/8/layout/vList2"/>
    <dgm:cxn modelId="{C3C29A0C-46DF-417A-8CCB-DD3B81FC9BA7}" type="presParOf" srcId="{F51C35D9-425B-4235-BC90-1AD82134C95D}" destId="{9DEDFA3B-3036-4E9F-8B82-0E51BA214FB3}" srcOrd="1" destOrd="0" presId="urn:microsoft.com/office/officeart/2005/8/layout/vList2"/>
    <dgm:cxn modelId="{A62522DD-9DB0-4E94-9081-B70BB0FB69DD}" type="presParOf" srcId="{F51C35D9-425B-4235-BC90-1AD82134C95D}" destId="{9D1D95F3-DFFD-4CAA-B8BE-E78A69D0F9B8}" srcOrd="2"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BB5FDE60-F700-4FF4-A7C4-53A33DE64D44}"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B8F3C610-88E9-488B-883A-130DE0BDCDE2}">
      <dgm:prSet/>
      <dgm:spPr>
        <a:solidFill>
          <a:schemeClr val="accent5">
            <a:lumMod val="60000"/>
            <a:lumOff val="40000"/>
          </a:schemeClr>
        </a:solidFill>
      </dgm:spPr>
      <dgm:t>
        <a:bodyPr/>
        <a:lstStyle/>
        <a:p>
          <a:pPr algn="just" rtl="0"/>
          <a:r>
            <a:rPr lang="en-US" dirty="0" smtClean="0">
              <a:solidFill>
                <a:schemeClr val="tx1"/>
              </a:solidFill>
            </a:rPr>
            <a:t>14). Discriminating between some of vowel and consonant distinctions made in English.</a:t>
          </a:r>
          <a:endParaRPr lang="ar-SA" dirty="0">
            <a:solidFill>
              <a:schemeClr val="tx1"/>
            </a:solidFill>
          </a:endParaRPr>
        </a:p>
      </dgm:t>
    </dgm:pt>
    <dgm:pt modelId="{23B83EB1-83C5-49EF-949F-9A00F787D515}" type="parTrans" cxnId="{87014413-35ED-420C-836F-11CCB3CE46B2}">
      <dgm:prSet/>
      <dgm:spPr/>
      <dgm:t>
        <a:bodyPr/>
        <a:lstStyle/>
        <a:p>
          <a:pPr rtl="1"/>
          <a:endParaRPr lang="ar-SA"/>
        </a:p>
      </dgm:t>
    </dgm:pt>
    <dgm:pt modelId="{0C3049CD-32F9-4875-A93F-E11021F31686}" type="sibTrans" cxnId="{87014413-35ED-420C-836F-11CCB3CE46B2}">
      <dgm:prSet/>
      <dgm:spPr/>
      <dgm:t>
        <a:bodyPr/>
        <a:lstStyle/>
        <a:p>
          <a:pPr rtl="1"/>
          <a:endParaRPr lang="ar-SA"/>
        </a:p>
      </dgm:t>
    </dgm:pt>
    <dgm:pt modelId="{E12ADC28-3E60-451C-9C79-4F8AF7D263A4}" type="pres">
      <dgm:prSet presAssocID="{BB5FDE60-F700-4FF4-A7C4-53A33DE64D44}" presName="linear" presStyleCnt="0">
        <dgm:presLayoutVars>
          <dgm:animLvl val="lvl"/>
          <dgm:resizeHandles val="exact"/>
        </dgm:presLayoutVars>
      </dgm:prSet>
      <dgm:spPr/>
      <dgm:t>
        <a:bodyPr/>
        <a:lstStyle/>
        <a:p>
          <a:pPr rtl="1"/>
          <a:endParaRPr lang="ar-SA"/>
        </a:p>
      </dgm:t>
    </dgm:pt>
    <dgm:pt modelId="{DE8B93EF-84AF-4FA5-870A-541C88A5A7E4}" type="pres">
      <dgm:prSet presAssocID="{B8F3C610-88E9-488B-883A-130DE0BDCDE2}" presName="parentText" presStyleLbl="node1" presStyleIdx="0" presStyleCnt="1">
        <dgm:presLayoutVars>
          <dgm:chMax val="0"/>
          <dgm:bulletEnabled val="1"/>
        </dgm:presLayoutVars>
      </dgm:prSet>
      <dgm:spPr/>
      <dgm:t>
        <a:bodyPr/>
        <a:lstStyle/>
        <a:p>
          <a:pPr rtl="1"/>
          <a:endParaRPr lang="ar-SA"/>
        </a:p>
      </dgm:t>
    </dgm:pt>
  </dgm:ptLst>
  <dgm:cxnLst>
    <dgm:cxn modelId="{87014413-35ED-420C-836F-11CCB3CE46B2}" srcId="{BB5FDE60-F700-4FF4-A7C4-53A33DE64D44}" destId="{B8F3C610-88E9-488B-883A-130DE0BDCDE2}" srcOrd="0" destOrd="0" parTransId="{23B83EB1-83C5-49EF-949F-9A00F787D515}" sibTransId="{0C3049CD-32F9-4875-A93F-E11021F31686}"/>
    <dgm:cxn modelId="{FA753F7B-756D-4265-AA26-F9E38883E163}" type="presOf" srcId="{B8F3C610-88E9-488B-883A-130DE0BDCDE2}" destId="{DE8B93EF-84AF-4FA5-870A-541C88A5A7E4}" srcOrd="0" destOrd="0" presId="urn:microsoft.com/office/officeart/2005/8/layout/vList2"/>
    <dgm:cxn modelId="{E081B184-F546-412A-83ED-C7AB082F7C23}" type="presOf" srcId="{BB5FDE60-F700-4FF4-A7C4-53A33DE64D44}" destId="{E12ADC28-3E60-451C-9C79-4F8AF7D263A4}" srcOrd="0" destOrd="0" presId="urn:microsoft.com/office/officeart/2005/8/layout/vList2"/>
    <dgm:cxn modelId="{B13F9745-5583-4E99-A834-50D916E127F0}" type="presParOf" srcId="{E12ADC28-3E60-451C-9C79-4F8AF7D263A4}" destId="{DE8B93EF-84AF-4FA5-870A-541C88A5A7E4}"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EE2548EB-6F0F-45A1-BCAF-F9E424F63C68}"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94E5A846-A24F-45A4-A03A-23A96D157050}">
      <dgm:prSet custT="1"/>
      <dgm:spPr>
        <a:solidFill>
          <a:schemeClr val="accent5">
            <a:lumMod val="60000"/>
            <a:lumOff val="40000"/>
          </a:schemeClr>
        </a:solidFill>
      </dgm:spPr>
      <dgm:t>
        <a:bodyPr/>
        <a:lstStyle/>
        <a:p>
          <a:pPr algn="just" rtl="0"/>
          <a:r>
            <a:rPr lang="en-US" sz="3200" dirty="0" smtClean="0">
              <a:solidFill>
                <a:schemeClr val="tx1"/>
              </a:solidFill>
            </a:rPr>
            <a:t>15). Using the context to make predictions.</a:t>
          </a:r>
          <a:endParaRPr lang="ar-SA" sz="3200" dirty="0">
            <a:solidFill>
              <a:schemeClr val="tx1"/>
            </a:solidFill>
          </a:endParaRPr>
        </a:p>
      </dgm:t>
    </dgm:pt>
    <dgm:pt modelId="{45BDAA77-4D47-4D58-83AA-733A0A63302C}" type="parTrans" cxnId="{F9570493-B929-4108-AADB-7D9FC6E27606}">
      <dgm:prSet/>
      <dgm:spPr/>
      <dgm:t>
        <a:bodyPr/>
        <a:lstStyle/>
        <a:p>
          <a:pPr rtl="1"/>
          <a:endParaRPr lang="ar-SA"/>
        </a:p>
      </dgm:t>
    </dgm:pt>
    <dgm:pt modelId="{7C42CBA6-97BE-4474-A927-EBA7877BACF5}" type="sibTrans" cxnId="{F9570493-B929-4108-AADB-7D9FC6E27606}">
      <dgm:prSet/>
      <dgm:spPr/>
      <dgm:t>
        <a:bodyPr/>
        <a:lstStyle/>
        <a:p>
          <a:pPr rtl="1"/>
          <a:endParaRPr lang="ar-SA"/>
        </a:p>
      </dgm:t>
    </dgm:pt>
    <dgm:pt modelId="{BA111310-C472-4A59-8991-86A9C4E2AF51}" type="pres">
      <dgm:prSet presAssocID="{EE2548EB-6F0F-45A1-BCAF-F9E424F63C68}" presName="linear" presStyleCnt="0">
        <dgm:presLayoutVars>
          <dgm:animLvl val="lvl"/>
          <dgm:resizeHandles val="exact"/>
        </dgm:presLayoutVars>
      </dgm:prSet>
      <dgm:spPr/>
      <dgm:t>
        <a:bodyPr/>
        <a:lstStyle/>
        <a:p>
          <a:pPr rtl="1"/>
          <a:endParaRPr lang="ar-SA"/>
        </a:p>
      </dgm:t>
    </dgm:pt>
    <dgm:pt modelId="{C6977EC4-544A-47CD-BA86-48034C95B0F0}" type="pres">
      <dgm:prSet presAssocID="{94E5A846-A24F-45A4-A03A-23A96D157050}" presName="parentText" presStyleLbl="node1" presStyleIdx="0" presStyleCnt="1">
        <dgm:presLayoutVars>
          <dgm:chMax val="0"/>
          <dgm:bulletEnabled val="1"/>
        </dgm:presLayoutVars>
      </dgm:prSet>
      <dgm:spPr/>
      <dgm:t>
        <a:bodyPr/>
        <a:lstStyle/>
        <a:p>
          <a:pPr rtl="1"/>
          <a:endParaRPr lang="ar-SA"/>
        </a:p>
      </dgm:t>
    </dgm:pt>
  </dgm:ptLst>
  <dgm:cxnLst>
    <dgm:cxn modelId="{8B068952-C62B-45CF-BFC6-A1E4ABD7FBD7}" type="presOf" srcId="{EE2548EB-6F0F-45A1-BCAF-F9E424F63C68}" destId="{BA111310-C472-4A59-8991-86A9C4E2AF51}" srcOrd="0" destOrd="0" presId="urn:microsoft.com/office/officeart/2005/8/layout/vList2"/>
    <dgm:cxn modelId="{F9570493-B929-4108-AADB-7D9FC6E27606}" srcId="{EE2548EB-6F0F-45A1-BCAF-F9E424F63C68}" destId="{94E5A846-A24F-45A4-A03A-23A96D157050}" srcOrd="0" destOrd="0" parTransId="{45BDAA77-4D47-4D58-83AA-733A0A63302C}" sibTransId="{7C42CBA6-97BE-4474-A927-EBA7877BACF5}"/>
    <dgm:cxn modelId="{E2F9E693-1CFC-470C-9F2F-EA5638F79775}" type="presOf" srcId="{94E5A846-A24F-45A4-A03A-23A96D157050}" destId="{C6977EC4-544A-47CD-BA86-48034C95B0F0}" srcOrd="0" destOrd="0" presId="urn:microsoft.com/office/officeart/2005/8/layout/vList2"/>
    <dgm:cxn modelId="{A7D35BB0-AA60-434E-A8EB-937FE0AE579D}" type="presParOf" srcId="{BA111310-C472-4A59-8991-86A9C4E2AF51}" destId="{C6977EC4-544A-47CD-BA86-48034C95B0F0}"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B8E514B3-EB44-4652-B6BA-0B01693BAFD7}"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F4AF4550-D8C3-4AC5-AC7E-7F42D424984E}">
      <dgm:prSet custT="1"/>
      <dgm:spPr>
        <a:solidFill>
          <a:schemeClr val="accent5">
            <a:lumMod val="60000"/>
            <a:lumOff val="40000"/>
          </a:schemeClr>
        </a:solidFill>
      </dgm:spPr>
      <dgm:t>
        <a:bodyPr/>
        <a:lstStyle/>
        <a:p>
          <a:pPr algn="just" rtl="0"/>
          <a:r>
            <a:rPr lang="en-US" sz="3200" dirty="0" smtClean="0">
              <a:solidFill>
                <a:schemeClr val="tx1"/>
              </a:solidFill>
            </a:rPr>
            <a:t>16).  Making inferences and,</a:t>
          </a:r>
          <a:endParaRPr lang="ar-SA" sz="3200" dirty="0">
            <a:solidFill>
              <a:schemeClr val="tx1"/>
            </a:solidFill>
          </a:endParaRPr>
        </a:p>
      </dgm:t>
    </dgm:pt>
    <dgm:pt modelId="{1093B492-4218-492F-B5E7-CED4CCFB0BBA}" type="parTrans" cxnId="{5BF3BC68-9A40-4AB2-8C60-2DCBAFD38E26}">
      <dgm:prSet/>
      <dgm:spPr/>
      <dgm:t>
        <a:bodyPr/>
        <a:lstStyle/>
        <a:p>
          <a:pPr rtl="1"/>
          <a:endParaRPr lang="ar-SA"/>
        </a:p>
      </dgm:t>
    </dgm:pt>
    <dgm:pt modelId="{7AD04BAA-1099-4AE3-BC20-0642E1C5683F}" type="sibTrans" cxnId="{5BF3BC68-9A40-4AB2-8C60-2DCBAFD38E26}">
      <dgm:prSet/>
      <dgm:spPr/>
      <dgm:t>
        <a:bodyPr/>
        <a:lstStyle/>
        <a:p>
          <a:pPr rtl="1"/>
          <a:endParaRPr lang="ar-SA"/>
        </a:p>
      </dgm:t>
    </dgm:pt>
    <dgm:pt modelId="{03217426-564C-4DC9-AB7B-8C9E4D3F5B8D}" type="pres">
      <dgm:prSet presAssocID="{B8E514B3-EB44-4652-B6BA-0B01693BAFD7}" presName="linear" presStyleCnt="0">
        <dgm:presLayoutVars>
          <dgm:animLvl val="lvl"/>
          <dgm:resizeHandles val="exact"/>
        </dgm:presLayoutVars>
      </dgm:prSet>
      <dgm:spPr/>
      <dgm:t>
        <a:bodyPr/>
        <a:lstStyle/>
        <a:p>
          <a:pPr rtl="1"/>
          <a:endParaRPr lang="ar-SA"/>
        </a:p>
      </dgm:t>
    </dgm:pt>
    <dgm:pt modelId="{EFE3531A-6312-4A6D-BD8C-AAD145E35ADA}" type="pres">
      <dgm:prSet presAssocID="{F4AF4550-D8C3-4AC5-AC7E-7F42D424984E}" presName="parentText" presStyleLbl="node1" presStyleIdx="0" presStyleCnt="1">
        <dgm:presLayoutVars>
          <dgm:chMax val="0"/>
          <dgm:bulletEnabled val="1"/>
        </dgm:presLayoutVars>
      </dgm:prSet>
      <dgm:spPr/>
      <dgm:t>
        <a:bodyPr/>
        <a:lstStyle/>
        <a:p>
          <a:pPr rtl="1"/>
          <a:endParaRPr lang="ar-SA"/>
        </a:p>
      </dgm:t>
    </dgm:pt>
  </dgm:ptLst>
  <dgm:cxnLst>
    <dgm:cxn modelId="{57911BC6-EB0F-4AD1-A3EF-4C0BA062972D}" type="presOf" srcId="{B8E514B3-EB44-4652-B6BA-0B01693BAFD7}" destId="{03217426-564C-4DC9-AB7B-8C9E4D3F5B8D}" srcOrd="0" destOrd="0" presId="urn:microsoft.com/office/officeart/2005/8/layout/vList2"/>
    <dgm:cxn modelId="{5BF3BC68-9A40-4AB2-8C60-2DCBAFD38E26}" srcId="{B8E514B3-EB44-4652-B6BA-0B01693BAFD7}" destId="{F4AF4550-D8C3-4AC5-AC7E-7F42D424984E}" srcOrd="0" destOrd="0" parTransId="{1093B492-4218-492F-B5E7-CED4CCFB0BBA}" sibTransId="{7AD04BAA-1099-4AE3-BC20-0642E1C5683F}"/>
    <dgm:cxn modelId="{222772D6-05C9-489A-958D-0D8BD145D30C}" type="presOf" srcId="{F4AF4550-D8C3-4AC5-AC7E-7F42D424984E}" destId="{EFE3531A-6312-4A6D-BD8C-AAD145E35ADA}" srcOrd="0" destOrd="0" presId="urn:microsoft.com/office/officeart/2005/8/layout/vList2"/>
    <dgm:cxn modelId="{76AF06CC-91FF-4E4A-A034-6E7BDDF724D9}" type="presParOf" srcId="{03217426-564C-4DC9-AB7B-8C9E4D3F5B8D}" destId="{EFE3531A-6312-4A6D-BD8C-AAD145E35ADA}"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8D1B239E-BCA4-453A-8756-953A03935705}"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F0210F0C-9333-443E-B4DA-3E31A3012AC4}">
      <dgm:prSet custT="1"/>
      <dgm:spPr>
        <a:solidFill>
          <a:schemeClr val="accent5">
            <a:lumMod val="60000"/>
            <a:lumOff val="40000"/>
          </a:schemeClr>
        </a:solidFill>
      </dgm:spPr>
      <dgm:t>
        <a:bodyPr/>
        <a:lstStyle/>
        <a:p>
          <a:pPr algn="just" rtl="0"/>
          <a:r>
            <a:rPr lang="en-US" sz="3200" dirty="0" smtClean="0">
              <a:solidFill>
                <a:schemeClr val="tx1"/>
              </a:solidFill>
            </a:rPr>
            <a:t>17). Making intelligent guesses.</a:t>
          </a:r>
          <a:endParaRPr lang="ar-SA" sz="3200" dirty="0">
            <a:solidFill>
              <a:schemeClr val="tx1"/>
            </a:solidFill>
          </a:endParaRPr>
        </a:p>
      </dgm:t>
    </dgm:pt>
    <dgm:pt modelId="{2BD96B74-5CDF-4AF7-97B2-BBDC3354E119}" type="parTrans" cxnId="{3DBD7528-154C-4AE6-959F-6D0060178EFC}">
      <dgm:prSet/>
      <dgm:spPr/>
      <dgm:t>
        <a:bodyPr/>
        <a:lstStyle/>
        <a:p>
          <a:pPr rtl="1"/>
          <a:endParaRPr lang="ar-SA"/>
        </a:p>
      </dgm:t>
    </dgm:pt>
    <dgm:pt modelId="{6396DAE3-A4B7-4C25-84C5-0DDB582C442D}" type="sibTrans" cxnId="{3DBD7528-154C-4AE6-959F-6D0060178EFC}">
      <dgm:prSet/>
      <dgm:spPr/>
      <dgm:t>
        <a:bodyPr/>
        <a:lstStyle/>
        <a:p>
          <a:pPr rtl="1"/>
          <a:endParaRPr lang="ar-SA"/>
        </a:p>
      </dgm:t>
    </dgm:pt>
    <dgm:pt modelId="{844C31CC-9B43-4FA2-B15C-405F375FC5F4}" type="pres">
      <dgm:prSet presAssocID="{8D1B239E-BCA4-453A-8756-953A03935705}" presName="linear" presStyleCnt="0">
        <dgm:presLayoutVars>
          <dgm:animLvl val="lvl"/>
          <dgm:resizeHandles val="exact"/>
        </dgm:presLayoutVars>
      </dgm:prSet>
      <dgm:spPr/>
      <dgm:t>
        <a:bodyPr/>
        <a:lstStyle/>
        <a:p>
          <a:pPr rtl="1"/>
          <a:endParaRPr lang="ar-SA"/>
        </a:p>
      </dgm:t>
    </dgm:pt>
    <dgm:pt modelId="{98A139A6-C137-47FD-A593-7AF8A817167F}" type="pres">
      <dgm:prSet presAssocID="{F0210F0C-9333-443E-B4DA-3E31A3012AC4}" presName="parentText" presStyleLbl="node1" presStyleIdx="0" presStyleCnt="1">
        <dgm:presLayoutVars>
          <dgm:chMax val="0"/>
          <dgm:bulletEnabled val="1"/>
        </dgm:presLayoutVars>
      </dgm:prSet>
      <dgm:spPr/>
      <dgm:t>
        <a:bodyPr/>
        <a:lstStyle/>
        <a:p>
          <a:pPr rtl="1"/>
          <a:endParaRPr lang="ar-SA"/>
        </a:p>
      </dgm:t>
    </dgm:pt>
  </dgm:ptLst>
  <dgm:cxnLst>
    <dgm:cxn modelId="{3DBD7528-154C-4AE6-959F-6D0060178EFC}" srcId="{8D1B239E-BCA4-453A-8756-953A03935705}" destId="{F0210F0C-9333-443E-B4DA-3E31A3012AC4}" srcOrd="0" destOrd="0" parTransId="{2BD96B74-5CDF-4AF7-97B2-BBDC3354E119}" sibTransId="{6396DAE3-A4B7-4C25-84C5-0DDB582C442D}"/>
    <dgm:cxn modelId="{9992D35C-BE2B-4664-ADB7-B9836C7DBF3F}" type="presOf" srcId="{F0210F0C-9333-443E-B4DA-3E31A3012AC4}" destId="{98A139A6-C137-47FD-A593-7AF8A817167F}" srcOrd="0" destOrd="0" presId="urn:microsoft.com/office/officeart/2005/8/layout/vList2"/>
    <dgm:cxn modelId="{8E6379B0-6D79-46D7-A2F7-E38445A03504}" type="presOf" srcId="{8D1B239E-BCA4-453A-8756-953A03935705}" destId="{844C31CC-9B43-4FA2-B15C-405F375FC5F4}" srcOrd="0" destOrd="0" presId="urn:microsoft.com/office/officeart/2005/8/layout/vList2"/>
    <dgm:cxn modelId="{D6F4BD1B-754C-4D77-B478-0626BF6DBB0A}" type="presParOf" srcId="{844C31CC-9B43-4FA2-B15C-405F375FC5F4}" destId="{98A139A6-C137-47FD-A593-7AF8A817167F}" srcOrd="0"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71DCFC4-24DB-4693-82CE-4F15C6FDE8CB}"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4990E01D-0B65-4B76-B9CE-D7B922AF5721}">
      <dgm:prSet custT="1"/>
      <dgm:spPr>
        <a:solidFill>
          <a:schemeClr val="accent5">
            <a:lumMod val="60000"/>
            <a:lumOff val="40000"/>
          </a:schemeClr>
        </a:solidFill>
      </dgm:spPr>
      <dgm:t>
        <a:bodyPr/>
        <a:lstStyle/>
        <a:p>
          <a:pPr algn="just" rtl="0"/>
          <a:r>
            <a:rPr lang="en-US" sz="3600" dirty="0" smtClean="0">
              <a:solidFill>
                <a:schemeClr val="tx1"/>
              </a:solidFill>
            </a:rPr>
            <a:t>Both reading  and listening comprehension involve the perception and interpretation of discourse.</a:t>
          </a:r>
          <a:endParaRPr lang="ar-SA" sz="3600" dirty="0">
            <a:solidFill>
              <a:schemeClr val="tx1"/>
            </a:solidFill>
          </a:endParaRPr>
        </a:p>
      </dgm:t>
    </dgm:pt>
    <dgm:pt modelId="{2AA6C372-4325-4C33-AB69-01174D9A3886}" type="parTrans" cxnId="{0A629A0F-64FC-4602-AA3D-A2392D0CF153}">
      <dgm:prSet/>
      <dgm:spPr/>
      <dgm:t>
        <a:bodyPr/>
        <a:lstStyle/>
        <a:p>
          <a:pPr rtl="1"/>
          <a:endParaRPr lang="ar-SA"/>
        </a:p>
      </dgm:t>
    </dgm:pt>
    <dgm:pt modelId="{C1034E01-210A-4BD1-A088-3E21A21D2362}" type="sibTrans" cxnId="{0A629A0F-64FC-4602-AA3D-A2392D0CF153}">
      <dgm:prSet/>
      <dgm:spPr/>
      <dgm:t>
        <a:bodyPr/>
        <a:lstStyle/>
        <a:p>
          <a:pPr rtl="1"/>
          <a:endParaRPr lang="ar-SA"/>
        </a:p>
      </dgm:t>
    </dgm:pt>
    <dgm:pt modelId="{60953AFB-5E98-4AB8-9E22-FE33CA9419D5}">
      <dgm:prSet custT="1"/>
      <dgm:spPr>
        <a:solidFill>
          <a:schemeClr val="accent5">
            <a:lumMod val="60000"/>
            <a:lumOff val="40000"/>
          </a:schemeClr>
        </a:solidFill>
      </dgm:spPr>
      <dgm:t>
        <a:bodyPr/>
        <a:lstStyle/>
        <a:p>
          <a:pPr algn="just" rtl="0"/>
          <a:r>
            <a:rPr lang="en-US" sz="3200" dirty="0" smtClean="0">
              <a:solidFill>
                <a:schemeClr val="tx1"/>
              </a:solidFill>
            </a:rPr>
            <a:t>Both reading and listening require interactive work and active participation of  the comprehension that possess overall language competence as well as background knowledge and draw upon them in order to decode the message.</a:t>
          </a:r>
          <a:endParaRPr lang="ar-SA" sz="3200" dirty="0">
            <a:solidFill>
              <a:schemeClr val="tx1"/>
            </a:solidFill>
          </a:endParaRPr>
        </a:p>
      </dgm:t>
    </dgm:pt>
    <dgm:pt modelId="{726902C0-57F6-42FA-91F5-8D18675267EB}" type="parTrans" cxnId="{5070EDE8-A8DE-4551-B7D4-2C7F4F31DDBB}">
      <dgm:prSet/>
      <dgm:spPr/>
      <dgm:t>
        <a:bodyPr/>
        <a:lstStyle/>
        <a:p>
          <a:pPr rtl="1"/>
          <a:endParaRPr lang="ar-SA"/>
        </a:p>
      </dgm:t>
    </dgm:pt>
    <dgm:pt modelId="{68EF68F7-B7E0-4576-97B9-271FC25ED6B0}" type="sibTrans" cxnId="{5070EDE8-A8DE-4551-B7D4-2C7F4F31DDBB}">
      <dgm:prSet/>
      <dgm:spPr/>
      <dgm:t>
        <a:bodyPr/>
        <a:lstStyle/>
        <a:p>
          <a:pPr rtl="1"/>
          <a:endParaRPr lang="ar-SA"/>
        </a:p>
      </dgm:t>
    </dgm:pt>
    <dgm:pt modelId="{D155A571-6E58-4466-9D30-140C0D5CCD2C}" type="pres">
      <dgm:prSet presAssocID="{771DCFC4-24DB-4693-82CE-4F15C6FDE8CB}" presName="linear" presStyleCnt="0">
        <dgm:presLayoutVars>
          <dgm:animLvl val="lvl"/>
          <dgm:resizeHandles val="exact"/>
        </dgm:presLayoutVars>
      </dgm:prSet>
      <dgm:spPr/>
      <dgm:t>
        <a:bodyPr/>
        <a:lstStyle/>
        <a:p>
          <a:pPr rtl="1"/>
          <a:endParaRPr lang="ar-SA"/>
        </a:p>
      </dgm:t>
    </dgm:pt>
    <dgm:pt modelId="{E4FCE566-A2DA-4454-A02F-3550E06B23D4}" type="pres">
      <dgm:prSet presAssocID="{4990E01D-0B65-4B76-B9CE-D7B922AF5721}" presName="parentText" presStyleLbl="node1" presStyleIdx="0" presStyleCnt="2" custLinFactY="-14920" custLinFactNeighborX="847" custLinFactNeighborY="-100000">
        <dgm:presLayoutVars>
          <dgm:chMax val="0"/>
          <dgm:bulletEnabled val="1"/>
        </dgm:presLayoutVars>
      </dgm:prSet>
      <dgm:spPr/>
      <dgm:t>
        <a:bodyPr/>
        <a:lstStyle/>
        <a:p>
          <a:pPr rtl="1"/>
          <a:endParaRPr lang="ar-SA"/>
        </a:p>
      </dgm:t>
    </dgm:pt>
    <dgm:pt modelId="{1EE9E661-8646-4996-AD46-4B301F9DA793}" type="pres">
      <dgm:prSet presAssocID="{C1034E01-210A-4BD1-A088-3E21A21D2362}" presName="spacer" presStyleCnt="0"/>
      <dgm:spPr/>
    </dgm:pt>
    <dgm:pt modelId="{CE9AE8CA-5DB7-4136-B4CA-6A35E8482C5F}" type="pres">
      <dgm:prSet presAssocID="{60953AFB-5E98-4AB8-9E22-FE33CA9419D5}" presName="parentText" presStyleLbl="node1" presStyleIdx="1" presStyleCnt="2" custScaleY="117786" custLinFactY="5912" custLinFactNeighborY="100000">
        <dgm:presLayoutVars>
          <dgm:chMax val="0"/>
          <dgm:bulletEnabled val="1"/>
        </dgm:presLayoutVars>
      </dgm:prSet>
      <dgm:spPr/>
      <dgm:t>
        <a:bodyPr/>
        <a:lstStyle/>
        <a:p>
          <a:pPr rtl="1"/>
          <a:endParaRPr lang="ar-SA"/>
        </a:p>
      </dgm:t>
    </dgm:pt>
  </dgm:ptLst>
  <dgm:cxnLst>
    <dgm:cxn modelId="{1092ED67-C005-4261-B021-53FE740E17E7}" type="presOf" srcId="{771DCFC4-24DB-4693-82CE-4F15C6FDE8CB}" destId="{D155A571-6E58-4466-9D30-140C0D5CCD2C}" srcOrd="0" destOrd="0" presId="urn:microsoft.com/office/officeart/2005/8/layout/vList2"/>
    <dgm:cxn modelId="{BC2FDDDA-B3EB-41C4-85C4-F56FAA94BB4B}" type="presOf" srcId="{4990E01D-0B65-4B76-B9CE-D7B922AF5721}" destId="{E4FCE566-A2DA-4454-A02F-3550E06B23D4}" srcOrd="0" destOrd="0" presId="urn:microsoft.com/office/officeart/2005/8/layout/vList2"/>
    <dgm:cxn modelId="{5070EDE8-A8DE-4551-B7D4-2C7F4F31DDBB}" srcId="{771DCFC4-24DB-4693-82CE-4F15C6FDE8CB}" destId="{60953AFB-5E98-4AB8-9E22-FE33CA9419D5}" srcOrd="1" destOrd="0" parTransId="{726902C0-57F6-42FA-91F5-8D18675267EB}" sibTransId="{68EF68F7-B7E0-4576-97B9-271FC25ED6B0}"/>
    <dgm:cxn modelId="{0A629A0F-64FC-4602-AA3D-A2392D0CF153}" srcId="{771DCFC4-24DB-4693-82CE-4F15C6FDE8CB}" destId="{4990E01D-0B65-4B76-B9CE-D7B922AF5721}" srcOrd="0" destOrd="0" parTransId="{2AA6C372-4325-4C33-AB69-01174D9A3886}" sibTransId="{C1034E01-210A-4BD1-A088-3E21A21D2362}"/>
    <dgm:cxn modelId="{0F8B03C5-C357-401F-86C5-81ED105D1289}" type="presOf" srcId="{60953AFB-5E98-4AB8-9E22-FE33CA9419D5}" destId="{CE9AE8CA-5DB7-4136-B4CA-6A35E8482C5F}" srcOrd="0" destOrd="0" presId="urn:microsoft.com/office/officeart/2005/8/layout/vList2"/>
    <dgm:cxn modelId="{2327413E-95D0-425B-84A7-A1D428124C03}" type="presParOf" srcId="{D155A571-6E58-4466-9D30-140C0D5CCD2C}" destId="{E4FCE566-A2DA-4454-A02F-3550E06B23D4}" srcOrd="0" destOrd="0" presId="urn:microsoft.com/office/officeart/2005/8/layout/vList2"/>
    <dgm:cxn modelId="{8C0274A6-37F8-4337-8886-B62D478A2756}" type="presParOf" srcId="{D155A571-6E58-4466-9D30-140C0D5CCD2C}" destId="{1EE9E661-8646-4996-AD46-4B301F9DA793}" srcOrd="1" destOrd="0" presId="urn:microsoft.com/office/officeart/2005/8/layout/vList2"/>
    <dgm:cxn modelId="{49C4C3B2-9B8A-4E7E-B9FE-AF999FCC266F}" type="presParOf" srcId="{D155A571-6E58-4466-9D30-140C0D5CCD2C}" destId="{CE9AE8CA-5DB7-4136-B4CA-6A35E8482C5F}" srcOrd="2"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78409B26-E64F-4569-B002-892D6BB7CFAB}"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84AE38E6-2EB6-4A59-B77C-3235D29D6E2D}">
      <dgm:prSet custT="1"/>
      <dgm:spPr>
        <a:solidFill>
          <a:schemeClr val="accent5">
            <a:lumMod val="60000"/>
            <a:lumOff val="40000"/>
          </a:schemeClr>
        </a:solidFill>
      </dgm:spPr>
      <dgm:t>
        <a:bodyPr/>
        <a:lstStyle/>
        <a:p>
          <a:pPr algn="just" rtl="0"/>
          <a:r>
            <a:rPr lang="en-US" sz="3600" dirty="0" smtClean="0">
              <a:solidFill>
                <a:schemeClr val="tx1"/>
              </a:solidFill>
            </a:rPr>
            <a:t>The ability to understand the main idea as well as details or facts.</a:t>
          </a:r>
          <a:endParaRPr lang="ar-SA" sz="3600" dirty="0">
            <a:solidFill>
              <a:schemeClr val="tx1"/>
            </a:solidFill>
          </a:endParaRPr>
        </a:p>
      </dgm:t>
    </dgm:pt>
    <dgm:pt modelId="{E2E15AEE-7C24-4C07-A809-A795103701F0}" type="parTrans" cxnId="{FD51FFF9-3265-4381-9EB2-E6FF4B380185}">
      <dgm:prSet/>
      <dgm:spPr/>
      <dgm:t>
        <a:bodyPr/>
        <a:lstStyle/>
        <a:p>
          <a:pPr rtl="1"/>
          <a:endParaRPr lang="ar-SA"/>
        </a:p>
      </dgm:t>
    </dgm:pt>
    <dgm:pt modelId="{99626812-D0DA-49D2-8377-2512DA824C43}" type="sibTrans" cxnId="{FD51FFF9-3265-4381-9EB2-E6FF4B380185}">
      <dgm:prSet/>
      <dgm:spPr/>
      <dgm:t>
        <a:bodyPr/>
        <a:lstStyle/>
        <a:p>
          <a:pPr rtl="1"/>
          <a:endParaRPr lang="ar-SA"/>
        </a:p>
      </dgm:t>
    </dgm:pt>
    <dgm:pt modelId="{D38D2AFE-3108-478A-B9AD-68425B2CB8DE}" type="pres">
      <dgm:prSet presAssocID="{78409B26-E64F-4569-B002-892D6BB7CFAB}" presName="linear" presStyleCnt="0">
        <dgm:presLayoutVars>
          <dgm:animLvl val="lvl"/>
          <dgm:resizeHandles val="exact"/>
        </dgm:presLayoutVars>
      </dgm:prSet>
      <dgm:spPr/>
      <dgm:t>
        <a:bodyPr/>
        <a:lstStyle/>
        <a:p>
          <a:pPr rtl="1"/>
          <a:endParaRPr lang="ar-SA"/>
        </a:p>
      </dgm:t>
    </dgm:pt>
    <dgm:pt modelId="{B95545B4-344F-4363-8564-26A70F8870D4}" type="pres">
      <dgm:prSet presAssocID="{84AE38E6-2EB6-4A59-B77C-3235D29D6E2D}" presName="parentText" presStyleLbl="node1" presStyleIdx="0" presStyleCnt="1">
        <dgm:presLayoutVars>
          <dgm:chMax val="0"/>
          <dgm:bulletEnabled val="1"/>
        </dgm:presLayoutVars>
      </dgm:prSet>
      <dgm:spPr/>
      <dgm:t>
        <a:bodyPr/>
        <a:lstStyle/>
        <a:p>
          <a:pPr rtl="1"/>
          <a:endParaRPr lang="ar-SA"/>
        </a:p>
      </dgm:t>
    </dgm:pt>
  </dgm:ptLst>
  <dgm:cxnLst>
    <dgm:cxn modelId="{7183DBA5-EB41-42D1-B5B2-F6E2FA9A2C14}" type="presOf" srcId="{84AE38E6-2EB6-4A59-B77C-3235D29D6E2D}" destId="{B95545B4-344F-4363-8564-26A70F8870D4}" srcOrd="0" destOrd="0" presId="urn:microsoft.com/office/officeart/2005/8/layout/vList2"/>
    <dgm:cxn modelId="{95336AD1-BBEC-4071-B432-27B611E8B580}" type="presOf" srcId="{78409B26-E64F-4569-B002-892D6BB7CFAB}" destId="{D38D2AFE-3108-478A-B9AD-68425B2CB8DE}" srcOrd="0" destOrd="0" presId="urn:microsoft.com/office/officeart/2005/8/layout/vList2"/>
    <dgm:cxn modelId="{FD51FFF9-3265-4381-9EB2-E6FF4B380185}" srcId="{78409B26-E64F-4569-B002-892D6BB7CFAB}" destId="{84AE38E6-2EB6-4A59-B77C-3235D29D6E2D}" srcOrd="0" destOrd="0" parTransId="{E2E15AEE-7C24-4C07-A809-A795103701F0}" sibTransId="{99626812-D0DA-49D2-8377-2512DA824C43}"/>
    <dgm:cxn modelId="{BEE8E37E-6030-4DA9-834F-AD6B2EB53148}" type="presParOf" srcId="{D38D2AFE-3108-478A-B9AD-68425B2CB8DE}" destId="{B95545B4-344F-4363-8564-26A70F8870D4}" srcOrd="0"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374C982A-B023-4E82-9B11-55FAD72B762A}"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B138B610-E535-4C8D-A746-6EBAD268BAF7}">
      <dgm:prSet custT="1"/>
      <dgm:spPr>
        <a:solidFill>
          <a:schemeClr val="accent5">
            <a:lumMod val="60000"/>
            <a:lumOff val="40000"/>
          </a:schemeClr>
        </a:solidFill>
      </dgm:spPr>
      <dgm:t>
        <a:bodyPr/>
        <a:lstStyle/>
        <a:p>
          <a:pPr algn="just" rtl="0"/>
          <a:r>
            <a:rPr lang="en-US" sz="3600" dirty="0" smtClean="0">
              <a:solidFill>
                <a:schemeClr val="tx1"/>
              </a:solidFill>
            </a:rPr>
            <a:t>The ability to identify the relationship among units within discourse.</a:t>
          </a:r>
          <a:endParaRPr lang="ar-SA" sz="3600" dirty="0">
            <a:solidFill>
              <a:schemeClr val="tx1"/>
            </a:solidFill>
          </a:endParaRPr>
        </a:p>
      </dgm:t>
    </dgm:pt>
    <dgm:pt modelId="{82126B1A-0AAC-49D0-88C3-9E9C34C31060}" type="parTrans" cxnId="{06399052-513D-43EA-8EB9-9C30B957D7D2}">
      <dgm:prSet/>
      <dgm:spPr/>
      <dgm:t>
        <a:bodyPr/>
        <a:lstStyle/>
        <a:p>
          <a:pPr rtl="1"/>
          <a:endParaRPr lang="ar-SA"/>
        </a:p>
      </dgm:t>
    </dgm:pt>
    <dgm:pt modelId="{F6317D1E-61B2-49D7-A1C6-B972086A6C16}" type="sibTrans" cxnId="{06399052-513D-43EA-8EB9-9C30B957D7D2}">
      <dgm:prSet/>
      <dgm:spPr/>
      <dgm:t>
        <a:bodyPr/>
        <a:lstStyle/>
        <a:p>
          <a:pPr rtl="1"/>
          <a:endParaRPr lang="ar-SA"/>
        </a:p>
      </dgm:t>
    </dgm:pt>
    <dgm:pt modelId="{07E426E5-D3AF-4825-B544-47371FC0C7EB}" type="pres">
      <dgm:prSet presAssocID="{374C982A-B023-4E82-9B11-55FAD72B762A}" presName="linear" presStyleCnt="0">
        <dgm:presLayoutVars>
          <dgm:animLvl val="lvl"/>
          <dgm:resizeHandles val="exact"/>
        </dgm:presLayoutVars>
      </dgm:prSet>
      <dgm:spPr/>
      <dgm:t>
        <a:bodyPr/>
        <a:lstStyle/>
        <a:p>
          <a:pPr rtl="1"/>
          <a:endParaRPr lang="ar-SA"/>
        </a:p>
      </dgm:t>
    </dgm:pt>
    <dgm:pt modelId="{B651A308-A7D2-4FF8-BCF8-1879867DAD6F}" type="pres">
      <dgm:prSet presAssocID="{B138B610-E535-4C8D-A746-6EBAD268BAF7}" presName="parentText" presStyleLbl="node1" presStyleIdx="0" presStyleCnt="1">
        <dgm:presLayoutVars>
          <dgm:chMax val="0"/>
          <dgm:bulletEnabled val="1"/>
        </dgm:presLayoutVars>
      </dgm:prSet>
      <dgm:spPr/>
      <dgm:t>
        <a:bodyPr/>
        <a:lstStyle/>
        <a:p>
          <a:pPr rtl="1"/>
          <a:endParaRPr lang="ar-SA"/>
        </a:p>
      </dgm:t>
    </dgm:pt>
  </dgm:ptLst>
  <dgm:cxnLst>
    <dgm:cxn modelId="{06399052-513D-43EA-8EB9-9C30B957D7D2}" srcId="{374C982A-B023-4E82-9B11-55FAD72B762A}" destId="{B138B610-E535-4C8D-A746-6EBAD268BAF7}" srcOrd="0" destOrd="0" parTransId="{82126B1A-0AAC-49D0-88C3-9E9C34C31060}" sibTransId="{F6317D1E-61B2-49D7-A1C6-B972086A6C16}"/>
    <dgm:cxn modelId="{E9FB4CD9-F6FB-47F3-A4C9-A62596BD0248}" type="presOf" srcId="{B138B610-E535-4C8D-A746-6EBAD268BAF7}" destId="{B651A308-A7D2-4FF8-BCF8-1879867DAD6F}" srcOrd="0" destOrd="0" presId="urn:microsoft.com/office/officeart/2005/8/layout/vList2"/>
    <dgm:cxn modelId="{4B277CB7-C643-45CB-85F2-94C9A549AFBA}" type="presOf" srcId="{374C982A-B023-4E82-9B11-55FAD72B762A}" destId="{07E426E5-D3AF-4825-B544-47371FC0C7EB}" srcOrd="0" destOrd="0" presId="urn:microsoft.com/office/officeart/2005/8/layout/vList2"/>
    <dgm:cxn modelId="{6C423A83-B8E0-419A-8729-BB02BF98685E}" type="presParOf" srcId="{07E426E5-D3AF-4825-B544-47371FC0C7EB}" destId="{B651A308-A7D2-4FF8-BCF8-1879867DAD6F}" srcOrd="0"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48857096-E884-4B68-A181-6B6421B97502}"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BE6CD39D-1012-4ED1-AF99-775675C0BE0B}">
      <dgm:prSet custT="1"/>
      <dgm:spPr>
        <a:solidFill>
          <a:schemeClr val="accent5">
            <a:lumMod val="60000"/>
            <a:lumOff val="40000"/>
          </a:schemeClr>
        </a:solidFill>
      </dgm:spPr>
      <dgm:t>
        <a:bodyPr/>
        <a:lstStyle/>
        <a:p>
          <a:pPr algn="just" rtl="0"/>
          <a:r>
            <a:rPr lang="en-US" sz="3600" dirty="0" smtClean="0">
              <a:solidFill>
                <a:schemeClr val="tx1"/>
              </a:solidFill>
            </a:rPr>
            <a:t>To make inferences.</a:t>
          </a:r>
          <a:endParaRPr lang="ar-SA" sz="3600" dirty="0">
            <a:solidFill>
              <a:schemeClr val="tx1"/>
            </a:solidFill>
          </a:endParaRPr>
        </a:p>
      </dgm:t>
    </dgm:pt>
    <dgm:pt modelId="{2C053D8D-A053-4EEE-80D6-5B756F6B92D7}" type="parTrans" cxnId="{87C244FC-9E4A-41F3-9EAE-C8439B032116}">
      <dgm:prSet/>
      <dgm:spPr/>
      <dgm:t>
        <a:bodyPr/>
        <a:lstStyle/>
        <a:p>
          <a:pPr rtl="1"/>
          <a:endParaRPr lang="ar-SA"/>
        </a:p>
      </dgm:t>
    </dgm:pt>
    <dgm:pt modelId="{DE6AE028-5B43-43F3-B0CD-BCAD5F6439C6}" type="sibTrans" cxnId="{87C244FC-9E4A-41F3-9EAE-C8439B032116}">
      <dgm:prSet/>
      <dgm:spPr/>
      <dgm:t>
        <a:bodyPr/>
        <a:lstStyle/>
        <a:p>
          <a:pPr rtl="1"/>
          <a:endParaRPr lang="ar-SA"/>
        </a:p>
      </dgm:t>
    </dgm:pt>
    <dgm:pt modelId="{7741128B-6354-4CFF-B573-129C0F1DBDE0}" type="pres">
      <dgm:prSet presAssocID="{48857096-E884-4B68-A181-6B6421B97502}" presName="linear" presStyleCnt="0">
        <dgm:presLayoutVars>
          <dgm:animLvl val="lvl"/>
          <dgm:resizeHandles val="exact"/>
        </dgm:presLayoutVars>
      </dgm:prSet>
      <dgm:spPr/>
      <dgm:t>
        <a:bodyPr/>
        <a:lstStyle/>
        <a:p>
          <a:pPr rtl="1"/>
          <a:endParaRPr lang="ar-SA"/>
        </a:p>
      </dgm:t>
    </dgm:pt>
    <dgm:pt modelId="{C83AFE4D-C767-46D1-A87E-280C566D9602}" type="pres">
      <dgm:prSet presAssocID="{BE6CD39D-1012-4ED1-AF99-775675C0BE0B}" presName="parentText" presStyleLbl="node1" presStyleIdx="0" presStyleCnt="1">
        <dgm:presLayoutVars>
          <dgm:chMax val="0"/>
          <dgm:bulletEnabled val="1"/>
        </dgm:presLayoutVars>
      </dgm:prSet>
      <dgm:spPr/>
      <dgm:t>
        <a:bodyPr/>
        <a:lstStyle/>
        <a:p>
          <a:pPr rtl="1"/>
          <a:endParaRPr lang="ar-SA"/>
        </a:p>
      </dgm:t>
    </dgm:pt>
  </dgm:ptLst>
  <dgm:cxnLst>
    <dgm:cxn modelId="{87C244FC-9E4A-41F3-9EAE-C8439B032116}" srcId="{48857096-E884-4B68-A181-6B6421B97502}" destId="{BE6CD39D-1012-4ED1-AF99-775675C0BE0B}" srcOrd="0" destOrd="0" parTransId="{2C053D8D-A053-4EEE-80D6-5B756F6B92D7}" sibTransId="{DE6AE028-5B43-43F3-B0CD-BCAD5F6439C6}"/>
    <dgm:cxn modelId="{AD37D043-53F0-4C90-88FB-E81DD6952FA9}" type="presOf" srcId="{BE6CD39D-1012-4ED1-AF99-775675C0BE0B}" destId="{C83AFE4D-C767-46D1-A87E-280C566D9602}" srcOrd="0" destOrd="0" presId="urn:microsoft.com/office/officeart/2005/8/layout/vList2"/>
    <dgm:cxn modelId="{FCA16CA2-9352-421C-B802-EEE7A4BCF796}" type="presOf" srcId="{48857096-E884-4B68-A181-6B6421B97502}" destId="{7741128B-6354-4CFF-B573-129C0F1DBDE0}" srcOrd="0" destOrd="0" presId="urn:microsoft.com/office/officeart/2005/8/layout/vList2"/>
    <dgm:cxn modelId="{303B8345-8B49-43CC-94AB-F30AD757673C}" type="presParOf" srcId="{7741128B-6354-4CFF-B573-129C0F1DBDE0}" destId="{C83AFE4D-C767-46D1-A87E-280C566D9602}" srcOrd="0"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54E7F26F-A1AD-444F-BEED-B3F1E92C5E4F}"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D7373720-19FD-44CA-83FE-CC64BCCB1C04}">
      <dgm:prSet custT="1"/>
      <dgm:spPr>
        <a:solidFill>
          <a:schemeClr val="accent5">
            <a:lumMod val="60000"/>
            <a:lumOff val="40000"/>
          </a:schemeClr>
        </a:solidFill>
      </dgm:spPr>
      <dgm:t>
        <a:bodyPr/>
        <a:lstStyle/>
        <a:p>
          <a:pPr algn="just" rtl="0"/>
          <a:r>
            <a:rPr lang="en-US" sz="3600" dirty="0" smtClean="0">
              <a:solidFill>
                <a:schemeClr val="tx1"/>
              </a:solidFill>
            </a:rPr>
            <a:t>To evaluate the purpose and scope of the discourse.</a:t>
          </a:r>
          <a:endParaRPr lang="ar-SA" sz="3600" dirty="0">
            <a:solidFill>
              <a:schemeClr val="tx1"/>
            </a:solidFill>
          </a:endParaRPr>
        </a:p>
      </dgm:t>
    </dgm:pt>
    <dgm:pt modelId="{8CD0DF87-21BA-4AE4-8A36-81ECB5442B53}" type="parTrans" cxnId="{2F0E2279-C730-4E51-9F70-142C329EFEBF}">
      <dgm:prSet/>
      <dgm:spPr/>
      <dgm:t>
        <a:bodyPr/>
        <a:lstStyle/>
        <a:p>
          <a:pPr rtl="1"/>
          <a:endParaRPr lang="ar-SA"/>
        </a:p>
      </dgm:t>
    </dgm:pt>
    <dgm:pt modelId="{C157BE8C-8F02-476B-9878-D60C700D61EC}" type="sibTrans" cxnId="{2F0E2279-C730-4E51-9F70-142C329EFEBF}">
      <dgm:prSet/>
      <dgm:spPr/>
      <dgm:t>
        <a:bodyPr/>
        <a:lstStyle/>
        <a:p>
          <a:pPr rtl="1"/>
          <a:endParaRPr lang="ar-SA"/>
        </a:p>
      </dgm:t>
    </dgm:pt>
    <dgm:pt modelId="{A5588F5E-993D-4BA6-B4F6-34A6F44B3427}" type="pres">
      <dgm:prSet presAssocID="{54E7F26F-A1AD-444F-BEED-B3F1E92C5E4F}" presName="linear" presStyleCnt="0">
        <dgm:presLayoutVars>
          <dgm:animLvl val="lvl"/>
          <dgm:resizeHandles val="exact"/>
        </dgm:presLayoutVars>
      </dgm:prSet>
      <dgm:spPr/>
      <dgm:t>
        <a:bodyPr/>
        <a:lstStyle/>
        <a:p>
          <a:pPr rtl="1"/>
          <a:endParaRPr lang="ar-SA"/>
        </a:p>
      </dgm:t>
    </dgm:pt>
    <dgm:pt modelId="{E31EB869-E2BD-4A06-A8A9-F1AA63FD6F85}" type="pres">
      <dgm:prSet presAssocID="{D7373720-19FD-44CA-83FE-CC64BCCB1C04}" presName="parentText" presStyleLbl="node1" presStyleIdx="0" presStyleCnt="1">
        <dgm:presLayoutVars>
          <dgm:chMax val="0"/>
          <dgm:bulletEnabled val="1"/>
        </dgm:presLayoutVars>
      </dgm:prSet>
      <dgm:spPr/>
      <dgm:t>
        <a:bodyPr/>
        <a:lstStyle/>
        <a:p>
          <a:pPr rtl="1"/>
          <a:endParaRPr lang="ar-SA"/>
        </a:p>
      </dgm:t>
    </dgm:pt>
  </dgm:ptLst>
  <dgm:cxnLst>
    <dgm:cxn modelId="{F201A5C5-634F-4057-B2A4-645DEEA3EBC1}" type="presOf" srcId="{D7373720-19FD-44CA-83FE-CC64BCCB1C04}" destId="{E31EB869-E2BD-4A06-A8A9-F1AA63FD6F85}" srcOrd="0" destOrd="0" presId="urn:microsoft.com/office/officeart/2005/8/layout/vList2"/>
    <dgm:cxn modelId="{2F0E2279-C730-4E51-9F70-142C329EFEBF}" srcId="{54E7F26F-A1AD-444F-BEED-B3F1E92C5E4F}" destId="{D7373720-19FD-44CA-83FE-CC64BCCB1C04}" srcOrd="0" destOrd="0" parTransId="{8CD0DF87-21BA-4AE4-8A36-81ECB5442B53}" sibTransId="{C157BE8C-8F02-476B-9878-D60C700D61EC}"/>
    <dgm:cxn modelId="{DDBCE6A1-0FA1-4CC3-AEC9-82C9D683A3D2}" type="presOf" srcId="{54E7F26F-A1AD-444F-BEED-B3F1E92C5E4F}" destId="{A5588F5E-993D-4BA6-B4F6-34A6F44B3427}" srcOrd="0" destOrd="0" presId="urn:microsoft.com/office/officeart/2005/8/layout/vList2"/>
    <dgm:cxn modelId="{F8FDA766-8771-47B3-8BA2-15375B194F8F}" type="presParOf" srcId="{A5588F5E-993D-4BA6-B4F6-34A6F44B3427}" destId="{E31EB869-E2BD-4A06-A8A9-F1AA63FD6F85}" srcOrd="0" destOrd="0" presId="urn:microsoft.com/office/officeart/2005/8/layout/vList2"/>
  </dgm:cxnLst>
  <dgm:bg/>
  <dgm:whole/>
</dgm:dataModel>
</file>

<file path=ppt/diagrams/data15.xml><?xml version="1.0" encoding="utf-8"?>
<dgm:dataModel xmlns:dgm="http://schemas.openxmlformats.org/drawingml/2006/diagram" xmlns:a="http://schemas.openxmlformats.org/drawingml/2006/main">
  <dgm:ptLst>
    <dgm:pt modelId="{F851E403-7320-4777-A692-C0A5E403131E}"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DAEBB188-839D-474F-B6ED-F6A85335096A}">
      <dgm:prSet/>
      <dgm:spPr>
        <a:solidFill>
          <a:schemeClr val="accent5">
            <a:lumMod val="60000"/>
            <a:lumOff val="40000"/>
          </a:schemeClr>
        </a:solidFill>
      </dgm:spPr>
      <dgm:t>
        <a:bodyPr/>
        <a:lstStyle/>
        <a:p>
          <a:pPr algn="just" rtl="0"/>
          <a:r>
            <a:rPr lang="en-US" dirty="0" smtClean="0">
              <a:solidFill>
                <a:schemeClr val="tx1"/>
              </a:solidFill>
            </a:rPr>
            <a:t>Learning vocabulary by guessing from context is important in both listening and reading. An advantage that occurs in guessing from context in listening is that  skilled and sensitive speakers can easily provide extra information if necessary to help with guessing of an unknown word.  </a:t>
          </a:r>
          <a:endParaRPr lang="ar-SA" dirty="0">
            <a:solidFill>
              <a:schemeClr val="tx1"/>
            </a:solidFill>
          </a:endParaRPr>
        </a:p>
      </dgm:t>
    </dgm:pt>
    <dgm:pt modelId="{F1606608-BEDA-4848-A3B0-12D3D53F81B0}" type="parTrans" cxnId="{43B35403-7DD1-42E5-8427-DB8DD9E655D3}">
      <dgm:prSet/>
      <dgm:spPr/>
      <dgm:t>
        <a:bodyPr/>
        <a:lstStyle/>
        <a:p>
          <a:pPr rtl="1"/>
          <a:endParaRPr lang="ar-SA"/>
        </a:p>
      </dgm:t>
    </dgm:pt>
    <dgm:pt modelId="{3E114E75-B277-4F58-9B34-AC99C7856F5D}" type="sibTrans" cxnId="{43B35403-7DD1-42E5-8427-DB8DD9E655D3}">
      <dgm:prSet/>
      <dgm:spPr/>
      <dgm:t>
        <a:bodyPr/>
        <a:lstStyle/>
        <a:p>
          <a:pPr rtl="1"/>
          <a:endParaRPr lang="ar-SA"/>
        </a:p>
      </dgm:t>
    </dgm:pt>
    <dgm:pt modelId="{E283FD57-1098-4B97-83B3-9302E604D3AC}" type="pres">
      <dgm:prSet presAssocID="{F851E403-7320-4777-A692-C0A5E403131E}" presName="linear" presStyleCnt="0">
        <dgm:presLayoutVars>
          <dgm:animLvl val="lvl"/>
          <dgm:resizeHandles val="exact"/>
        </dgm:presLayoutVars>
      </dgm:prSet>
      <dgm:spPr/>
      <dgm:t>
        <a:bodyPr/>
        <a:lstStyle/>
        <a:p>
          <a:pPr rtl="1"/>
          <a:endParaRPr lang="ar-SA"/>
        </a:p>
      </dgm:t>
    </dgm:pt>
    <dgm:pt modelId="{5B9BDCCA-94B1-43DB-B663-BBDC14582AE7}" type="pres">
      <dgm:prSet presAssocID="{DAEBB188-839D-474F-B6ED-F6A85335096A}" presName="parentText" presStyleLbl="node1" presStyleIdx="0" presStyleCnt="1" custLinFactNeighborY="-8512">
        <dgm:presLayoutVars>
          <dgm:chMax val="0"/>
          <dgm:bulletEnabled val="1"/>
        </dgm:presLayoutVars>
      </dgm:prSet>
      <dgm:spPr/>
      <dgm:t>
        <a:bodyPr/>
        <a:lstStyle/>
        <a:p>
          <a:pPr rtl="1"/>
          <a:endParaRPr lang="ar-SA"/>
        </a:p>
      </dgm:t>
    </dgm:pt>
  </dgm:ptLst>
  <dgm:cxnLst>
    <dgm:cxn modelId="{43B35403-7DD1-42E5-8427-DB8DD9E655D3}" srcId="{F851E403-7320-4777-A692-C0A5E403131E}" destId="{DAEBB188-839D-474F-B6ED-F6A85335096A}" srcOrd="0" destOrd="0" parTransId="{F1606608-BEDA-4848-A3B0-12D3D53F81B0}" sibTransId="{3E114E75-B277-4F58-9B34-AC99C7856F5D}"/>
    <dgm:cxn modelId="{60F1CB2F-57FC-4C99-93E8-3763ACCBB646}" type="presOf" srcId="{F851E403-7320-4777-A692-C0A5E403131E}" destId="{E283FD57-1098-4B97-83B3-9302E604D3AC}" srcOrd="0" destOrd="0" presId="urn:microsoft.com/office/officeart/2005/8/layout/vList2"/>
    <dgm:cxn modelId="{4AA40827-B170-4C16-839E-253252F7B3FB}" type="presOf" srcId="{DAEBB188-839D-474F-B6ED-F6A85335096A}" destId="{5B9BDCCA-94B1-43DB-B663-BBDC14582AE7}" srcOrd="0" destOrd="0" presId="urn:microsoft.com/office/officeart/2005/8/layout/vList2"/>
    <dgm:cxn modelId="{BC73A262-D13E-4870-BA8C-EFEDAB55058E}" type="presParOf" srcId="{E283FD57-1098-4B97-83B3-9302E604D3AC}" destId="{5B9BDCCA-94B1-43DB-B663-BBDC14582AE7}"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85D19BB-670B-41CB-9EAE-5EF0B1912A58}" type="datetimeFigureOut">
              <a:rPr lang="ar-SA" smtClean="0"/>
              <a:pPr/>
              <a:t>22/03/1433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5848075-370B-4975-AAC2-5B0D5FCDA4D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85D19BB-670B-41CB-9EAE-5EF0B1912A58}" type="datetimeFigureOut">
              <a:rPr lang="ar-SA" smtClean="0"/>
              <a:pPr/>
              <a:t>22/03/1433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5848075-370B-4975-AAC2-5B0D5FCDA4DC}"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Data" Target="../diagrams/data2.xml"/><Relationship Id="rId7" Type="http://schemas.openxmlformats.org/officeDocument/2006/relationships/diagramData" Target="../diagrams/data3.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diagramColors" Target="../diagrams/colors3.xml"/><Relationship Id="rId4" Type="http://schemas.openxmlformats.org/officeDocument/2006/relationships/diagramLayout" Target="../diagrams/layout2.xml"/><Relationship Id="rId9"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Data" Target="../diagrams/data4.xml"/><Relationship Id="rId7" Type="http://schemas.openxmlformats.org/officeDocument/2006/relationships/diagramData" Target="../diagrams/data5.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diagramColors" Target="../diagrams/colors5.xml"/><Relationship Id="rId4" Type="http://schemas.openxmlformats.org/officeDocument/2006/relationships/diagramLayout" Target="../diagrams/layout4.xml"/><Relationship Id="rId9"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QuickStyle" Target="../diagrams/quickStyle8.xml"/><Relationship Id="rId18" Type="http://schemas.openxmlformats.org/officeDocument/2006/relationships/diagramColors" Target="../diagrams/colors9.xml"/><Relationship Id="rId3" Type="http://schemas.openxmlformats.org/officeDocument/2006/relationships/diagramData" Target="../diagrams/data6.xml"/><Relationship Id="rId7" Type="http://schemas.openxmlformats.org/officeDocument/2006/relationships/diagramData" Target="../diagrams/data7.xml"/><Relationship Id="rId12" Type="http://schemas.openxmlformats.org/officeDocument/2006/relationships/diagramLayout" Target="../diagrams/layout8.xml"/><Relationship Id="rId17" Type="http://schemas.openxmlformats.org/officeDocument/2006/relationships/diagramQuickStyle" Target="../diagrams/quickStyle9.xml"/><Relationship Id="rId2" Type="http://schemas.openxmlformats.org/officeDocument/2006/relationships/audio" Target="../media/audio1.wav"/><Relationship Id="rId16" Type="http://schemas.openxmlformats.org/officeDocument/2006/relationships/diagramLayout" Target="../diagrams/layout9.xml"/><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Data" Target="../diagrams/data8.xml"/><Relationship Id="rId5" Type="http://schemas.openxmlformats.org/officeDocument/2006/relationships/diagramQuickStyle" Target="../diagrams/quickStyle6.xml"/><Relationship Id="rId15" Type="http://schemas.openxmlformats.org/officeDocument/2006/relationships/diagramData" Target="../diagrams/data9.xml"/><Relationship Id="rId10" Type="http://schemas.openxmlformats.org/officeDocument/2006/relationships/diagramColors" Target="../diagrams/colors7.xml"/><Relationship Id="rId4" Type="http://schemas.openxmlformats.org/officeDocument/2006/relationships/diagramLayout" Target="../diagrams/layout6.xml"/><Relationship Id="rId9" Type="http://schemas.openxmlformats.org/officeDocument/2006/relationships/diagramQuickStyle" Target="../diagrams/quickStyle7.xml"/><Relationship Id="rId14" Type="http://schemas.openxmlformats.org/officeDocument/2006/relationships/diagramColors" Target="../diagrams/colors8.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0.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8.xml.rels><?xml version="1.0" encoding="UTF-8" standalone="yes"?>
<Relationships xmlns="http://schemas.openxmlformats.org/package/2006/relationships"><Relationship Id="rId8" Type="http://schemas.openxmlformats.org/officeDocument/2006/relationships/diagramLayout" Target="../diagrams/layout12.xml"/><Relationship Id="rId13" Type="http://schemas.openxmlformats.org/officeDocument/2006/relationships/diagramQuickStyle" Target="../diagrams/quickStyle13.xml"/><Relationship Id="rId18" Type="http://schemas.openxmlformats.org/officeDocument/2006/relationships/diagramColors" Target="../diagrams/colors14.xml"/><Relationship Id="rId3" Type="http://schemas.openxmlformats.org/officeDocument/2006/relationships/diagramData" Target="../diagrams/data11.xml"/><Relationship Id="rId7" Type="http://schemas.openxmlformats.org/officeDocument/2006/relationships/diagramData" Target="../diagrams/data12.xml"/><Relationship Id="rId12" Type="http://schemas.openxmlformats.org/officeDocument/2006/relationships/diagramLayout" Target="../diagrams/layout13.xml"/><Relationship Id="rId17" Type="http://schemas.openxmlformats.org/officeDocument/2006/relationships/diagramQuickStyle" Target="../diagrams/quickStyle14.xml"/><Relationship Id="rId2" Type="http://schemas.openxmlformats.org/officeDocument/2006/relationships/audio" Target="../media/audio1.wav"/><Relationship Id="rId16" Type="http://schemas.openxmlformats.org/officeDocument/2006/relationships/diagramLayout" Target="../diagrams/layout14.xml"/><Relationship Id="rId1" Type="http://schemas.openxmlformats.org/officeDocument/2006/relationships/slideLayout" Target="../slideLayouts/slideLayout7.xml"/><Relationship Id="rId6" Type="http://schemas.openxmlformats.org/officeDocument/2006/relationships/diagramColors" Target="../diagrams/colors11.xml"/><Relationship Id="rId11" Type="http://schemas.openxmlformats.org/officeDocument/2006/relationships/diagramData" Target="../diagrams/data13.xml"/><Relationship Id="rId5" Type="http://schemas.openxmlformats.org/officeDocument/2006/relationships/diagramQuickStyle" Target="../diagrams/quickStyle11.xml"/><Relationship Id="rId15" Type="http://schemas.openxmlformats.org/officeDocument/2006/relationships/diagramData" Target="../diagrams/data14.xml"/><Relationship Id="rId10" Type="http://schemas.openxmlformats.org/officeDocument/2006/relationships/diagramColors" Target="../diagrams/colors12.xml"/><Relationship Id="rId4" Type="http://schemas.openxmlformats.org/officeDocument/2006/relationships/diagramLayout" Target="../diagrams/layout11.xml"/><Relationship Id="rId9" Type="http://schemas.openxmlformats.org/officeDocument/2006/relationships/diagramQuickStyle" Target="../diagrams/quickStyle12.xml"/><Relationship Id="rId14" Type="http://schemas.openxmlformats.org/officeDocument/2006/relationships/diagramColors" Target="../diagrams/colors13.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5.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صورة 1" descr="Tulips.jpg"/>
          <p:cNvPicPr>
            <a:picLocks noChangeAspect="1"/>
          </p:cNvPicPr>
          <p:nvPr/>
        </p:nvPicPr>
        <p:blipFill>
          <a:blip r:embed="rId3"/>
          <a:srcRect/>
          <a:stretch>
            <a:fillRect/>
          </a:stretch>
        </p:blipFill>
        <p:spPr bwMode="auto">
          <a:xfrm>
            <a:off x="0" y="142900"/>
            <a:ext cx="9144000" cy="685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075" name="عنوان 2"/>
          <p:cNvSpPr>
            <a:spLocks noGrp="1"/>
          </p:cNvSpPr>
          <p:nvPr>
            <p:ph type="title"/>
          </p:nvPr>
        </p:nvSpPr>
        <p:spPr>
          <a:xfrm>
            <a:off x="428596" y="1142992"/>
            <a:ext cx="8305800" cy="1143000"/>
          </a:xfrm>
        </p:spPr>
        <p:txBody>
          <a:bodyPr anchor="ctr">
            <a:normAutofit/>
          </a:bodyPr>
          <a:lstStyle/>
          <a:p>
            <a:pPr algn="ctr" eaLnBrk="1" hangingPunct="1">
              <a:defRPr/>
            </a:pPr>
            <a:r>
              <a:rPr lang="ar-SA" sz="5400" dirty="0" smtClean="0">
                <a:solidFill>
                  <a:srgbClr val="FF0000"/>
                </a:solidFill>
              </a:rPr>
              <a:t>سبحانك اللهم تعاليت عما يشركون</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2000" fill="hold"/>
                                        <p:tgtEl>
                                          <p:spTgt spid="4098"/>
                                        </p:tgtEl>
                                        <p:attrNameLst>
                                          <p:attrName>ppt_x</p:attrName>
                                        </p:attrNameLst>
                                      </p:cBhvr>
                                      <p:tavLst>
                                        <p:tav tm="0">
                                          <p:val>
                                            <p:strVal val="#ppt_x"/>
                                          </p:val>
                                        </p:tav>
                                        <p:tav tm="100000">
                                          <p:val>
                                            <p:strVal val="#ppt_x"/>
                                          </p:val>
                                        </p:tav>
                                      </p:tavLst>
                                    </p:anim>
                                    <p:anim calcmode="lin" valueType="num">
                                      <p:cBhvr additive="base">
                                        <p:cTn id="8" dur="2000" fill="hold"/>
                                        <p:tgtEl>
                                          <p:spTgt spid="409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0" fill="hold"/>
                                        <p:tgtEl>
                                          <p:spTgt spid="3075"/>
                                        </p:tgtEl>
                                        <p:attrNameLst>
                                          <p:attrName>ppt_x</p:attrName>
                                        </p:attrNameLst>
                                      </p:cBhvr>
                                      <p:tavLst>
                                        <p:tav tm="0">
                                          <p:val>
                                            <p:strVal val="#ppt_x"/>
                                          </p:val>
                                        </p:tav>
                                        <p:tav tm="100000">
                                          <p:val>
                                            <p:strVal val="#ppt_x"/>
                                          </p:val>
                                        </p:tav>
                                      </p:tavLst>
                                    </p:anim>
                                    <p:anim calcmode="lin" valueType="num">
                                      <p:cBhvr additive="base">
                                        <p:cTn id="14" dur="5000" fill="hold"/>
                                        <p:tgtEl>
                                          <p:spTgt spid="307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0" name="Text Box 4"/>
          <p:cNvSpPr txBox="1">
            <a:spLocks noChangeArrowheads="1"/>
          </p:cNvSpPr>
          <p:nvPr/>
        </p:nvSpPr>
        <p:spPr bwMode="auto">
          <a:xfrm>
            <a:off x="1643063" y="1428750"/>
            <a:ext cx="6143625" cy="4708981"/>
          </a:xfrm>
          <a:prstGeom prst="rect">
            <a:avLst/>
          </a:prstGeom>
          <a:gradFill rotWithShape="1">
            <a:gsLst>
              <a:gs pos="0">
                <a:srgbClr val="CC99FF"/>
              </a:gs>
              <a:gs pos="100000">
                <a:srgbClr val="9999FF"/>
              </a:gs>
            </a:gsLst>
            <a:path path="shape">
              <a:fillToRect l="50000" t="50000" r="50000" b="50000"/>
            </a:path>
          </a:gradFill>
          <a:ln w="9525">
            <a:miter lim="800000"/>
            <a:headEnd/>
            <a:tailEnd/>
          </a:ln>
          <a:scene3d>
            <a:camera prst="legacyPerspectiveTop"/>
            <a:lightRig rig="legacyFlat3" dir="b"/>
          </a:scene3d>
          <a:sp3d extrusionH="121893000" prstMaterial="legacyMatte">
            <a:bevelT w="13500" h="13500" prst="angle"/>
            <a:bevelB w="13500" h="13500" prst="angle"/>
            <a:extrusionClr>
              <a:srgbClr val="CC99FF"/>
            </a:extrusionClr>
          </a:sp3d>
        </p:spPr>
        <p:txBody>
          <a:bodyPr>
            <a:spAutoFit/>
            <a:flatTx/>
          </a:bodyPr>
          <a:lstStyle/>
          <a:p>
            <a:pPr algn="ctr" rtl="1" eaLnBrk="1" hangingPunct="1">
              <a:spcBef>
                <a:spcPct val="50000"/>
              </a:spcBef>
              <a:defRPr/>
            </a:pPr>
            <a:r>
              <a:rPr lang="en-US" sz="4000" b="1" dirty="0">
                <a:solidFill>
                  <a:schemeClr val="bg1">
                    <a:lumMod val="85000"/>
                    <a:lumOff val="15000"/>
                  </a:schemeClr>
                </a:solidFill>
                <a:cs typeface="Simplified Arabic" pitchFamily="18" charset="-78"/>
              </a:rPr>
              <a:t>Methods of Teaching English</a:t>
            </a:r>
          </a:p>
          <a:p>
            <a:pPr algn="ctr" rtl="1" eaLnBrk="1" hangingPunct="1">
              <a:spcBef>
                <a:spcPct val="50000"/>
              </a:spcBef>
              <a:defRPr/>
            </a:pPr>
            <a:r>
              <a:rPr lang="en-US" sz="4000" b="1" dirty="0">
                <a:solidFill>
                  <a:schemeClr val="bg1">
                    <a:lumMod val="85000"/>
                    <a:lumOff val="15000"/>
                  </a:schemeClr>
                </a:solidFill>
                <a:cs typeface="Simplified Arabic" pitchFamily="18" charset="-78"/>
              </a:rPr>
              <a:t>Prepared by:</a:t>
            </a:r>
          </a:p>
          <a:p>
            <a:pPr algn="ctr">
              <a:spcBef>
                <a:spcPct val="50000"/>
              </a:spcBef>
              <a:defRPr/>
            </a:pPr>
            <a:r>
              <a:rPr lang="en-US" sz="4000" b="1" dirty="0">
                <a:solidFill>
                  <a:schemeClr val="bg1">
                    <a:lumMod val="85000"/>
                    <a:lumOff val="15000"/>
                  </a:schemeClr>
                </a:solidFill>
                <a:cs typeface="Simplified Arabic" pitchFamily="18" charset="-78"/>
              </a:rPr>
              <a:t>DR. </a:t>
            </a:r>
            <a:r>
              <a:rPr lang="en-US" sz="4000" b="1" dirty="0" err="1">
                <a:solidFill>
                  <a:schemeClr val="bg1">
                    <a:lumMod val="85000"/>
                    <a:lumOff val="15000"/>
                  </a:schemeClr>
                </a:solidFill>
                <a:cs typeface="Simplified Arabic" pitchFamily="18" charset="-78"/>
              </a:rPr>
              <a:t>Nisrein</a:t>
            </a:r>
            <a:r>
              <a:rPr lang="en-US" sz="4000" b="1" dirty="0">
                <a:solidFill>
                  <a:schemeClr val="bg1">
                    <a:lumMod val="85000"/>
                    <a:lumOff val="15000"/>
                  </a:schemeClr>
                </a:solidFill>
                <a:cs typeface="Simplified Arabic" pitchFamily="18" charset="-78"/>
              </a:rPr>
              <a:t> Abdel </a:t>
            </a:r>
            <a:r>
              <a:rPr lang="en-US" sz="4000" b="1" dirty="0" smtClean="0">
                <a:solidFill>
                  <a:schemeClr val="bg1">
                    <a:lumMod val="85000"/>
                    <a:lumOff val="15000"/>
                  </a:schemeClr>
                </a:solidFill>
                <a:cs typeface="Simplified Arabic" pitchFamily="18" charset="-78"/>
              </a:rPr>
              <a:t>Bassett El-</a:t>
            </a:r>
            <a:r>
              <a:rPr lang="en-US" sz="4000" b="1" dirty="0" err="1" smtClean="0">
                <a:solidFill>
                  <a:schemeClr val="bg1">
                    <a:lumMod val="85000"/>
                    <a:lumOff val="15000"/>
                  </a:schemeClr>
                </a:solidFill>
                <a:cs typeface="Simplified Arabic" pitchFamily="18" charset="-78"/>
              </a:rPr>
              <a:t>Enany</a:t>
            </a:r>
            <a:endParaRPr lang="en-US" sz="4000" b="1" dirty="0">
              <a:solidFill>
                <a:schemeClr val="bg1">
                  <a:lumMod val="85000"/>
                  <a:lumOff val="15000"/>
                </a:schemeClr>
              </a:solidFill>
              <a:cs typeface="Simplified Arabic" pitchFamily="18" charset="-78"/>
            </a:endParaRPr>
          </a:p>
          <a:p>
            <a:pPr algn="ctr" rtl="1" eaLnBrk="1" hangingPunct="1">
              <a:spcBef>
                <a:spcPct val="50000"/>
              </a:spcBef>
              <a:defRPr/>
            </a:pPr>
            <a:r>
              <a:rPr lang="en-US" sz="4000" b="1" dirty="0">
                <a:solidFill>
                  <a:schemeClr val="bg1">
                    <a:lumMod val="85000"/>
                    <a:lumOff val="15000"/>
                  </a:schemeClr>
                </a:solidFill>
                <a:cs typeface="Simplified Arabic" pitchFamily="18" charset="-78"/>
              </a:rPr>
              <a:t>Associate Professor</a:t>
            </a:r>
          </a:p>
        </p:txBody>
      </p:sp>
    </p:spTree>
  </p:cSld>
  <p:clrMapOvr>
    <a:masterClrMapping/>
  </p:clrMapOvr>
  <p:transition spd="med">
    <p:pull/>
    <p:sndAc>
      <p:stSnd>
        <p:snd r:embed="rId2" name="camera.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wedge">
                                      <p:cBhvr>
                                        <p:cTn id="7" dur="2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5" name="Rectangle 5"/>
          <p:cNvSpPr>
            <a:spLocks noChangeArrowheads="1"/>
          </p:cNvSpPr>
          <p:nvPr/>
        </p:nvSpPr>
        <p:spPr bwMode="auto">
          <a:xfrm>
            <a:off x="2468563" y="357188"/>
            <a:ext cx="3960812" cy="1081087"/>
          </a:xfrm>
          <a:prstGeom prst="rect">
            <a:avLst/>
          </a:prstGeom>
          <a:gradFill rotWithShape="1">
            <a:gsLst>
              <a:gs pos="0">
                <a:srgbClr val="CC99FF"/>
              </a:gs>
              <a:gs pos="100000">
                <a:srgbClr val="FFFFCC"/>
              </a:gs>
            </a:gsLst>
            <a:path path="shape">
              <a:fillToRect l="50000" t="50000" r="50000" b="50000"/>
            </a:path>
          </a:gradFill>
          <a:ln w="9525">
            <a:miter lim="800000"/>
            <a:headEnd/>
            <a:tailEnd/>
          </a:ln>
          <a:scene3d>
            <a:camera prst="legacyPerspectiveTopRight"/>
            <a:lightRig rig="legacyFlat3" dir="b"/>
          </a:scene3d>
          <a:sp3d extrusionH="887400" prstMaterial="legacyMatte">
            <a:bevelT w="13500" h="13500" prst="angle"/>
            <a:bevelB w="13500" h="13500" prst="angle"/>
            <a:extrusionClr>
              <a:srgbClr val="CC99FF"/>
            </a:extrusionClr>
          </a:sp3d>
        </p:spPr>
        <p:txBody>
          <a:bodyPr wrap="none" bIns="108000" anchor="ctr">
            <a:flatTx/>
          </a:bodyPr>
          <a:lstStyle/>
          <a:p>
            <a:pPr algn="ctr" rtl="1" eaLnBrk="1" hangingPunct="1"/>
            <a:r>
              <a:rPr lang="en-US" sz="3600" b="1">
                <a:solidFill>
                  <a:srgbClr val="800000"/>
                </a:solidFill>
                <a:cs typeface="Simplified Arabic" pitchFamily="18" charset="-78"/>
              </a:rPr>
              <a:t>Language Skills</a:t>
            </a:r>
          </a:p>
        </p:txBody>
      </p:sp>
      <p:sp>
        <p:nvSpPr>
          <p:cNvPr id="20486" name="Rectangle 6"/>
          <p:cNvSpPr>
            <a:spLocks noChangeArrowheads="1"/>
          </p:cNvSpPr>
          <p:nvPr/>
        </p:nvSpPr>
        <p:spPr bwMode="auto">
          <a:xfrm>
            <a:off x="357188" y="1571625"/>
            <a:ext cx="8358187" cy="5000625"/>
          </a:xfrm>
          <a:prstGeom prst="rect">
            <a:avLst/>
          </a:prstGeom>
          <a:gradFill rotWithShape="1">
            <a:gsLst>
              <a:gs pos="0">
                <a:schemeClr val="bg1"/>
              </a:gs>
              <a:gs pos="50000">
                <a:srgbClr val="CCCCFF"/>
              </a:gs>
              <a:gs pos="100000">
                <a:schemeClr val="bg1"/>
              </a:gs>
            </a:gsLst>
            <a:lin ang="189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00CC"/>
            </a:extrusionClr>
          </a:sp3d>
        </p:spPr>
        <p:txBody>
          <a:bodyPr wrap="none" anchor="ctr">
            <a:flatTx/>
          </a:bodyPr>
          <a:lstStyle/>
          <a:p>
            <a:pPr marL="342900" indent="-342900" algn="just" rtl="0" eaLnBrk="1" hangingPunct="1">
              <a:defRPr/>
            </a:pPr>
            <a:r>
              <a:rPr lang="en-US" sz="3600" b="1" dirty="0">
                <a:solidFill>
                  <a:srgbClr val="800000"/>
                </a:solidFill>
                <a:cs typeface="Simplified Arabic" pitchFamily="2" charset="-78"/>
              </a:rPr>
              <a:t>Language skills are listening, </a:t>
            </a:r>
          </a:p>
          <a:p>
            <a:pPr marL="342900" indent="-342900" algn="just" rtl="0" eaLnBrk="1" hangingPunct="1">
              <a:defRPr/>
            </a:pPr>
            <a:r>
              <a:rPr lang="en-US" sz="3600" b="1" dirty="0">
                <a:solidFill>
                  <a:srgbClr val="800000"/>
                </a:solidFill>
                <a:cs typeface="Simplified Arabic" pitchFamily="2" charset="-78"/>
              </a:rPr>
              <a:t>speaking, reading and writing. These</a:t>
            </a:r>
          </a:p>
          <a:p>
            <a:pPr marL="342900" indent="-342900" algn="just" rtl="0" eaLnBrk="1" hangingPunct="1">
              <a:defRPr/>
            </a:pPr>
            <a:r>
              <a:rPr lang="en-US" sz="3600" b="1" dirty="0">
                <a:solidFill>
                  <a:srgbClr val="800000"/>
                </a:solidFill>
                <a:cs typeface="Simplified Arabic" pitchFamily="2" charset="-78"/>
              </a:rPr>
              <a:t>skills are isolated to highlight their</a:t>
            </a:r>
          </a:p>
          <a:p>
            <a:pPr marL="342900" indent="-342900" algn="just" rtl="0" eaLnBrk="1" hangingPunct="1">
              <a:defRPr/>
            </a:pPr>
            <a:r>
              <a:rPr lang="en-US" sz="3600" b="1" dirty="0">
                <a:solidFill>
                  <a:srgbClr val="800000"/>
                </a:solidFill>
                <a:cs typeface="Simplified Arabic" pitchFamily="2" charset="-78"/>
              </a:rPr>
              <a:t>importance and to impress upon the </a:t>
            </a:r>
          </a:p>
          <a:p>
            <a:pPr marL="342900" indent="-342900" algn="just" rtl="0" eaLnBrk="1" hangingPunct="1">
              <a:defRPr/>
            </a:pPr>
            <a:r>
              <a:rPr lang="en-US" sz="3600" b="1" dirty="0">
                <a:solidFill>
                  <a:srgbClr val="800000"/>
                </a:solidFill>
                <a:cs typeface="Simplified Arabic" pitchFamily="2" charset="-78"/>
              </a:rPr>
              <a:t>teachers to place emphasis on their</a:t>
            </a:r>
          </a:p>
          <a:p>
            <a:pPr marL="342900" indent="-342900" algn="just" rtl="0" eaLnBrk="1" hangingPunct="1">
              <a:defRPr/>
            </a:pPr>
            <a:r>
              <a:rPr lang="en-US" sz="3600" b="1" dirty="0">
                <a:solidFill>
                  <a:srgbClr val="800000"/>
                </a:solidFill>
                <a:cs typeface="Simplified Arabic" pitchFamily="2" charset="-78"/>
              </a:rPr>
              <a:t>teaching and deal with them in </a:t>
            </a:r>
          </a:p>
          <a:p>
            <a:pPr marL="342900" indent="-342900" algn="just" rtl="0" eaLnBrk="1" hangingPunct="1">
              <a:defRPr/>
            </a:pPr>
            <a:r>
              <a:rPr lang="en-US" sz="3600" b="1" dirty="0">
                <a:solidFill>
                  <a:srgbClr val="800000"/>
                </a:solidFill>
                <a:cs typeface="Simplified Arabic" pitchFamily="2" charset="-78"/>
              </a:rPr>
              <a:t>a balanced way. Language skills are</a:t>
            </a:r>
          </a:p>
          <a:p>
            <a:pPr marL="342900" indent="-342900" algn="just" rtl="0" eaLnBrk="1" hangingPunct="1">
              <a:defRPr/>
            </a:pPr>
            <a:r>
              <a:rPr lang="en-US" sz="3600" b="1" dirty="0">
                <a:solidFill>
                  <a:srgbClr val="800000"/>
                </a:solidFill>
                <a:cs typeface="Simplified Arabic" pitchFamily="2" charset="-78"/>
              </a:rPr>
              <a:t> divided into receptive and productive</a:t>
            </a:r>
          </a:p>
          <a:p>
            <a:pPr marL="342900" indent="-342900" algn="just" rtl="0" eaLnBrk="1" hangingPunct="1">
              <a:defRPr/>
            </a:pPr>
            <a:r>
              <a:rPr lang="en-US" sz="3600" b="1" dirty="0">
                <a:solidFill>
                  <a:srgbClr val="800000"/>
                </a:solidFill>
                <a:cs typeface="Simplified Arabic" pitchFamily="2" charset="-78"/>
              </a:rPr>
              <a:t>ones.</a:t>
            </a:r>
            <a:endParaRPr lang="ar-EG" sz="3600" b="1" dirty="0">
              <a:solidFill>
                <a:srgbClr val="800000"/>
              </a:solidFill>
              <a:cs typeface="Simplified Arabic"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checkerboard(across)">
                                      <p:cBhvr>
                                        <p:cTn id="7" dur="2000"/>
                                        <p:tgtEl>
                                          <p:spTgt spid="20485"/>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20486"/>
                                        </p:tgtEl>
                                        <p:attrNameLst>
                                          <p:attrName>style.visibility</p:attrName>
                                        </p:attrNameLst>
                                      </p:cBhvr>
                                      <p:to>
                                        <p:strVal val="visible"/>
                                      </p:to>
                                    </p:set>
                                    <p:animEffect transition="in" filter="checkerboard(down)">
                                      <p:cBhvr>
                                        <p:cTn id="12" dur="2000"/>
                                        <p:tgtEl>
                                          <p:spTgt spid="20486"/>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مربع نص 1"/>
          <p:cNvSpPr txBox="1">
            <a:spLocks noChangeArrowheads="1"/>
          </p:cNvSpPr>
          <p:nvPr/>
        </p:nvSpPr>
        <p:spPr bwMode="auto">
          <a:xfrm>
            <a:off x="214313" y="500063"/>
            <a:ext cx="8501062" cy="5632311"/>
          </a:xfrm>
          <a:prstGeom prst="rect">
            <a:avLst/>
          </a:prstGeom>
          <a:noFill/>
          <a:ln w="9525">
            <a:noFill/>
            <a:miter lim="800000"/>
            <a:headEnd/>
            <a:tailEnd/>
          </a:ln>
        </p:spPr>
        <p:txBody>
          <a:bodyPr>
            <a:spAutoFit/>
          </a:bodyPr>
          <a:lstStyle/>
          <a:p>
            <a:pPr algn="just" rtl="0"/>
            <a:r>
              <a:rPr lang="en-US" sz="3600" dirty="0">
                <a:solidFill>
                  <a:srgbClr val="002060"/>
                </a:solidFill>
              </a:rPr>
              <a:t>The receptive skills include listening and reading while the productive ones are speaking and writing. Language skills can also be divided into aural and graphic ones. The aural ones deal with listening and speaking ability while the graphic skills focus on reading and writing. Some skills such as reading and writing  are emphasized while others such as listening and speaking are neglected.</a:t>
            </a:r>
            <a:endParaRPr lang="ar-SA" sz="3600" dirty="0">
              <a:solidFill>
                <a:srgbClr val="002060"/>
              </a:solidFill>
            </a:endParaRPr>
          </a:p>
        </p:txBody>
      </p:sp>
    </p:spTree>
  </p:cSld>
  <p:clrMapOvr>
    <a:masterClrMapping/>
  </p:clrMapOvr>
  <p:transition spd="med">
    <p:pull dir="ld"/>
    <p:sndAc>
      <p:stSnd>
        <p:snd r:embed="rId2" name="camera.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600" decel="100000"/>
                                        <p:tgtEl>
                                          <p:spTgt spid="6146"/>
                                        </p:tgtEl>
                                      </p:cBhvr>
                                    </p:animEffect>
                                    <p:anim calcmode="lin" valueType="num">
                                      <p:cBhvr>
                                        <p:cTn id="8" dur="1600" decel="100000" fill="hold"/>
                                        <p:tgtEl>
                                          <p:spTgt spid="6146"/>
                                        </p:tgtEl>
                                        <p:attrNameLst>
                                          <p:attrName>style.rotation</p:attrName>
                                        </p:attrNameLst>
                                      </p:cBhvr>
                                      <p:tavLst>
                                        <p:tav tm="0">
                                          <p:val>
                                            <p:fltVal val="-90"/>
                                          </p:val>
                                        </p:tav>
                                        <p:tav tm="100000">
                                          <p:val>
                                            <p:fltVal val="0"/>
                                          </p:val>
                                        </p:tav>
                                      </p:tavLst>
                                    </p:anim>
                                    <p:anim calcmode="lin" valueType="num">
                                      <p:cBhvr>
                                        <p:cTn id="9" dur="1600" decel="100000" fill="hold"/>
                                        <p:tgtEl>
                                          <p:spTgt spid="6146"/>
                                        </p:tgtEl>
                                        <p:attrNameLst>
                                          <p:attrName>ppt_x</p:attrName>
                                        </p:attrNameLst>
                                      </p:cBhvr>
                                      <p:tavLst>
                                        <p:tav tm="0">
                                          <p:val>
                                            <p:strVal val="#ppt_x+0.4"/>
                                          </p:val>
                                        </p:tav>
                                        <p:tav tm="100000">
                                          <p:val>
                                            <p:strVal val="#ppt_x-0.05"/>
                                          </p:val>
                                        </p:tav>
                                      </p:tavLst>
                                    </p:anim>
                                    <p:anim calcmode="lin" valueType="num">
                                      <p:cBhvr>
                                        <p:cTn id="10" dur="1600" decel="100000" fill="hold"/>
                                        <p:tgtEl>
                                          <p:spTgt spid="6146"/>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6146"/>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614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1042988" y="1196975"/>
            <a:ext cx="6842125" cy="3744913"/>
          </a:xfrm>
          <a:prstGeom prst="irregularSeal1">
            <a:avLst/>
          </a:prstGeom>
          <a:gradFill rotWithShape="1">
            <a:gsLst>
              <a:gs pos="0">
                <a:srgbClr val="CCFFCC"/>
              </a:gs>
              <a:gs pos="50000">
                <a:srgbClr val="9900CC"/>
              </a:gs>
              <a:gs pos="100000">
                <a:srgbClr val="CCFFCC"/>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9900CC"/>
            </a:extrusionClr>
          </a:sp3d>
        </p:spPr>
        <p:txBody>
          <a:bodyPr wrap="none" anchor="ctr">
            <a:flatTx/>
          </a:bodyPr>
          <a:lstStyle/>
          <a:p>
            <a:endParaRPr lang="ar-EG"/>
          </a:p>
        </p:txBody>
      </p:sp>
      <p:sp>
        <p:nvSpPr>
          <p:cNvPr id="21507" name="Text Box 3"/>
          <p:cNvSpPr txBox="1">
            <a:spLocks noChangeArrowheads="1"/>
          </p:cNvSpPr>
          <p:nvPr/>
        </p:nvSpPr>
        <p:spPr bwMode="auto">
          <a:xfrm>
            <a:off x="2124075" y="2205038"/>
            <a:ext cx="4176713" cy="1616075"/>
          </a:xfrm>
          <a:prstGeom prst="rect">
            <a:avLst/>
          </a:prstGeom>
          <a:noFill/>
          <a:ln w="9525">
            <a:noFill/>
            <a:miter lim="800000"/>
            <a:headEnd/>
            <a:tailEnd/>
          </a:ln>
          <a:effectLst/>
        </p:spPr>
        <p:txBody>
          <a:bodyPr>
            <a:spAutoFit/>
          </a:bodyPr>
          <a:lstStyle/>
          <a:p>
            <a:pPr algn="ctr" rtl="1" eaLnBrk="1" hangingPunct="1">
              <a:spcBef>
                <a:spcPct val="50000"/>
              </a:spcBef>
              <a:defRPr/>
            </a:pPr>
            <a:r>
              <a:rPr lang="en-US" sz="4000" b="1" i="1" dirty="0">
                <a:solidFill>
                  <a:srgbClr val="FFFF00"/>
                </a:solidFill>
                <a:effectLst>
                  <a:outerShdw blurRad="38100" dist="38100" dir="2700000" algn="tl">
                    <a:srgbClr val="000000"/>
                  </a:outerShdw>
                </a:effectLst>
                <a:cs typeface="Simplified Arabic" pitchFamily="2" charset="-78"/>
              </a:rPr>
              <a:t>First: Teaching</a:t>
            </a:r>
            <a:endParaRPr lang="ar-EG" sz="4000" b="1" i="1" dirty="0">
              <a:solidFill>
                <a:srgbClr val="FFFF00"/>
              </a:solidFill>
              <a:effectLst>
                <a:outerShdw blurRad="38100" dist="38100" dir="2700000" algn="tl">
                  <a:srgbClr val="000000"/>
                </a:outerShdw>
              </a:effectLst>
              <a:cs typeface="Simplified Arabic" pitchFamily="2" charset="-78"/>
            </a:endParaRPr>
          </a:p>
          <a:p>
            <a:pPr algn="ctr" rtl="1" eaLnBrk="1" hangingPunct="1">
              <a:spcBef>
                <a:spcPct val="50000"/>
              </a:spcBef>
              <a:defRPr/>
            </a:pPr>
            <a:r>
              <a:rPr lang="en-US" sz="4000" b="1" i="1" dirty="0">
                <a:solidFill>
                  <a:srgbClr val="FFFF00"/>
                </a:solidFill>
                <a:effectLst>
                  <a:outerShdw blurRad="38100" dist="38100" dir="2700000" algn="tl">
                    <a:srgbClr val="000000"/>
                  </a:outerShdw>
                </a:effectLst>
                <a:cs typeface="Simplified Arabic" pitchFamily="2" charset="-78"/>
              </a:rPr>
              <a:t>Listening</a:t>
            </a:r>
          </a:p>
        </p:txBody>
      </p:sp>
    </p:spTree>
  </p:cSld>
  <p:clrMapOvr>
    <a:masterClrMapping/>
  </p:clrMapOvr>
  <p:transition spd="med">
    <p:zoom/>
    <p:sndAc>
      <p:stSnd>
        <p:snd r:embed="rId2" name="camera.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heel(8)">
                                      <p:cBhvr>
                                        <p:cTn id="7" dur="2000"/>
                                        <p:tgtEl>
                                          <p:spTgt spid="21506"/>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21507"/>
                                        </p:tgtEl>
                                        <p:attrNameLst>
                                          <p:attrName>style.visibility</p:attrName>
                                        </p:attrNameLst>
                                      </p:cBhvr>
                                      <p:to>
                                        <p:strVal val="visible"/>
                                      </p:to>
                                    </p:set>
                                    <p:animEffect transition="in" filter="wheel(8)">
                                      <p:cBhvr>
                                        <p:cTn id="10" dur="20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14282" y="71414"/>
            <a:ext cx="3214710" cy="71438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400" b="1" dirty="0" smtClean="0">
                <a:solidFill>
                  <a:schemeClr val="tx1"/>
                </a:solidFill>
              </a:rPr>
              <a:t>listening</a:t>
            </a:r>
            <a:endParaRPr lang="ar-EG" sz="4400" b="1" dirty="0">
              <a:solidFill>
                <a:schemeClr val="tx1"/>
              </a:solidFill>
            </a:endParaRPr>
          </a:p>
        </p:txBody>
      </p:sp>
      <p:sp>
        <p:nvSpPr>
          <p:cNvPr id="3" name="TextBox 2"/>
          <p:cNvSpPr txBox="1"/>
          <p:nvPr/>
        </p:nvSpPr>
        <p:spPr>
          <a:xfrm>
            <a:off x="0" y="785794"/>
            <a:ext cx="8929718" cy="6186309"/>
          </a:xfrm>
          <a:prstGeom prst="rect">
            <a:avLst/>
          </a:prstGeom>
          <a:noFill/>
        </p:spPr>
        <p:txBody>
          <a:bodyPr wrap="square" rtlCol="1">
            <a:spAutoFit/>
          </a:bodyPr>
          <a:lstStyle/>
          <a:p>
            <a:pPr algn="just" rtl="0">
              <a:buFont typeface="Wingdings" pitchFamily="2" charset="2"/>
              <a:buChar char="v"/>
            </a:pPr>
            <a:r>
              <a:rPr lang="en-US" sz="3600" dirty="0" smtClean="0"/>
              <a:t>Listening skills are essential for learning since they enable students to acquire insights and information, and to achieve success in communicating with others.</a:t>
            </a:r>
          </a:p>
          <a:p>
            <a:pPr algn="just" rtl="0">
              <a:buFont typeface="Wingdings" pitchFamily="2" charset="2"/>
              <a:buChar char="v"/>
            </a:pPr>
            <a:r>
              <a:rPr lang="en-US" sz="3600" dirty="0" smtClean="0"/>
              <a:t>Listening is one of the fundamental language skills. It’s a medium through which children, young people and adults given a large portion of their education -their information, their understanding of the word, and of human affairs, their ideals, sense of values, and their appreciation.</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decel="100000"/>
                                        <p:tgtEl>
                                          <p:spTgt spid="2"/>
                                        </p:tgtEl>
                                      </p:cBhvr>
                                    </p:animEffect>
                                    <p:anim calcmode="lin" valueType="num">
                                      <p:cBhvr>
                                        <p:cTn id="8" dur="1600" decel="100000" fill="hold"/>
                                        <p:tgtEl>
                                          <p:spTgt spid="2"/>
                                        </p:tgtEl>
                                        <p:attrNameLst>
                                          <p:attrName>style.rotation</p:attrName>
                                        </p:attrNameLst>
                                      </p:cBhvr>
                                      <p:tavLst>
                                        <p:tav tm="0">
                                          <p:val>
                                            <p:fltVal val="-90"/>
                                          </p:val>
                                        </p:tav>
                                        <p:tav tm="100000">
                                          <p:val>
                                            <p:fltVal val="0"/>
                                          </p:val>
                                        </p:tav>
                                      </p:tavLst>
                                    </p:anim>
                                    <p:anim calcmode="lin" valueType="num">
                                      <p:cBhvr>
                                        <p:cTn id="9" dur="1600" decel="100000" fill="hold"/>
                                        <p:tgtEl>
                                          <p:spTgt spid="2"/>
                                        </p:tgtEl>
                                        <p:attrNameLst>
                                          <p:attrName>ppt_x</p:attrName>
                                        </p:attrNameLst>
                                      </p:cBhvr>
                                      <p:tavLst>
                                        <p:tav tm="0">
                                          <p:val>
                                            <p:strVal val="#ppt_x+0.4"/>
                                          </p:val>
                                        </p:tav>
                                        <p:tav tm="100000">
                                          <p:val>
                                            <p:strVal val="#ppt_x-0.05"/>
                                          </p:val>
                                        </p:tav>
                                      </p:tavLst>
                                    </p:anim>
                                    <p:anim calcmode="lin" valueType="num">
                                      <p:cBhvr>
                                        <p:cTn id="10" dur="1600" decel="100000" fill="hold"/>
                                        <p:tgtEl>
                                          <p:spTgt spid="2"/>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2"/>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2"/>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12" presetClass="entr" presetSubtype="2"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slide(fromRight)">
                                      <p:cBhvr>
                                        <p:cTn id="17" dur="2000"/>
                                        <p:tgtEl>
                                          <p:spTgt spid="3">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par>
                    <p:cTn id="18" fill="hold">
                      <p:stCondLst>
                        <p:cond delay="indefinite"/>
                      </p:stCondLst>
                      <p:childTnLst>
                        <p:par>
                          <p:cTn id="19" fill="hold">
                            <p:stCondLst>
                              <p:cond delay="0"/>
                            </p:stCondLst>
                            <p:childTnLst>
                              <p:par>
                                <p:cTn id="20" presetID="23" presetClass="entr" presetSubtype="272"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2000" fill="hold"/>
                                        <p:tgtEl>
                                          <p:spTgt spid="3">
                                            <p:txEl>
                                              <p:pRg st="1" end="1"/>
                                            </p:txEl>
                                          </p:spTgt>
                                        </p:tgtEl>
                                        <p:attrNameLst>
                                          <p:attrName>ppt_w</p:attrName>
                                        </p:attrNameLst>
                                      </p:cBhvr>
                                      <p:tavLst>
                                        <p:tav tm="0">
                                          <p:val>
                                            <p:strVal val="2/3*#ppt_w"/>
                                          </p:val>
                                        </p:tav>
                                        <p:tav tm="100000">
                                          <p:val>
                                            <p:strVal val="#ppt_w"/>
                                          </p:val>
                                        </p:tav>
                                      </p:tavLst>
                                    </p:anim>
                                    <p:anim calcmode="lin" valueType="num">
                                      <p:cBhvr>
                                        <p:cTn id="23" dur="2000" fill="hold"/>
                                        <p:tgtEl>
                                          <p:spTgt spid="3">
                                            <p:txEl>
                                              <p:pRg st="1" end="1"/>
                                            </p:txEl>
                                          </p:spTgt>
                                        </p:tgtEl>
                                        <p:attrNameLst>
                                          <p:attrName>ppt_h</p:attrName>
                                        </p:attrNameLst>
                                      </p:cBhvr>
                                      <p:tavLst>
                                        <p:tav tm="0">
                                          <p:val>
                                            <p:strVal val="2/3*#ppt_h"/>
                                          </p:val>
                                        </p:tav>
                                        <p:tav tm="100000">
                                          <p:val>
                                            <p:strVal val="#ppt_h"/>
                                          </p:val>
                                        </p:tav>
                                      </p:tavLst>
                                    </p:anim>
                                  </p:childTnLst>
                                  <p:subTnLst>
                                    <p:audio>
                                      <p:cMediaNode>
                                        <p:cTn display="0" masterRel="sameClick">
                                          <p:stCondLst>
                                            <p:cond evt="begin" delay="0">
                                              <p:tn val="2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214313" y="1071563"/>
            <a:ext cx="8472487" cy="5643562"/>
          </a:xfrm>
        </p:spPr>
        <p:txBody>
          <a:bodyPr/>
          <a:lstStyle/>
          <a:p>
            <a:pPr algn="l" rtl="0" eaLnBrk="1" hangingPunct="1">
              <a:buFont typeface="Wingdings" pitchFamily="2" charset="2"/>
              <a:buChar char="v"/>
            </a:pPr>
            <a:r>
              <a:rPr lang="en-US" sz="3400" dirty="0" smtClean="0">
                <a:solidFill>
                  <a:srgbClr val="002060"/>
                </a:solidFill>
                <a:cs typeface="Tahoma" pitchFamily="34" charset="0"/>
              </a:rPr>
              <a:t>Listening is a receptive aural and neglected skill.   </a:t>
            </a:r>
          </a:p>
          <a:p>
            <a:pPr algn="just" rtl="0" eaLnBrk="1" hangingPunct="1">
              <a:buFont typeface="Wingdings" pitchFamily="2" charset="2"/>
              <a:buChar char="v"/>
            </a:pPr>
            <a:r>
              <a:rPr lang="en-US" sz="3400" dirty="0" smtClean="0">
                <a:solidFill>
                  <a:srgbClr val="002060"/>
                </a:solidFill>
                <a:cs typeface="Tahoma" pitchFamily="34" charset="0"/>
              </a:rPr>
              <a:t>Listening can be defined broadly as "everything that impinges on the human processing which mediates between sound and the construction of meaning"…… "Moreover, "everything that impinges ….. "includes the important dimension of the affective information, which is an integral part of real-world communication".</a:t>
            </a:r>
          </a:p>
        </p:txBody>
      </p:sp>
      <p:sp>
        <p:nvSpPr>
          <p:cNvPr id="5" name="Rounded Rectangle 4"/>
          <p:cNvSpPr/>
          <p:nvPr/>
        </p:nvSpPr>
        <p:spPr>
          <a:xfrm>
            <a:off x="2428860" y="428604"/>
            <a:ext cx="5143536" cy="571504"/>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smtClean="0">
                <a:solidFill>
                  <a:schemeClr val="tx1">
                    <a:lumMod val="75000"/>
                  </a:schemeClr>
                </a:solidFill>
                <a:cs typeface="Times New Roman" pitchFamily="18" charset="0"/>
              </a:rPr>
              <a:t>Its Definition</a:t>
            </a:r>
            <a:endParaRPr lang="ar-EG" sz="4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2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5"/>
                                        </p:tgtEl>
                                        <p:attrNameLst>
                                          <p:attrName>ppt_x</p:attrName>
                                          <p:attrName>ppt_y</p:attrName>
                                        </p:attrNameLst>
                                      </p:cBhvr>
                                    </p:animMotion>
                                    <p:animEffect transition="in" filter="fade">
                                      <p:cBhvr>
                                        <p:cTn id="9"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30" presetClass="entr" presetSubtype="0" fill="hold"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fade">
                                      <p:cBhvr>
                                        <p:cTn id="14" dur="1600" decel="100000"/>
                                        <p:tgtEl>
                                          <p:spTgt spid="8195">
                                            <p:txEl>
                                              <p:pRg st="0" end="0"/>
                                            </p:txEl>
                                          </p:spTgt>
                                        </p:tgtEl>
                                      </p:cBhvr>
                                    </p:animEffect>
                                    <p:anim calcmode="lin" valueType="num">
                                      <p:cBhvr>
                                        <p:cTn id="15" dur="1600" decel="100000" fill="hold"/>
                                        <p:tgtEl>
                                          <p:spTgt spid="8195">
                                            <p:txEl>
                                              <p:pRg st="0" end="0"/>
                                            </p:txEl>
                                          </p:spTgt>
                                        </p:tgtEl>
                                        <p:attrNameLst>
                                          <p:attrName>style.rotation</p:attrName>
                                        </p:attrNameLst>
                                      </p:cBhvr>
                                      <p:tavLst>
                                        <p:tav tm="0">
                                          <p:val>
                                            <p:fltVal val="-90"/>
                                          </p:val>
                                        </p:tav>
                                        <p:tav tm="100000">
                                          <p:val>
                                            <p:fltVal val="0"/>
                                          </p:val>
                                        </p:tav>
                                      </p:tavLst>
                                    </p:anim>
                                    <p:anim calcmode="lin" valueType="num">
                                      <p:cBhvr>
                                        <p:cTn id="16" dur="1600" decel="100000" fill="hold"/>
                                        <p:tgtEl>
                                          <p:spTgt spid="8195">
                                            <p:txEl>
                                              <p:pRg st="0" end="0"/>
                                            </p:txEl>
                                          </p:spTgt>
                                        </p:tgtEl>
                                        <p:attrNameLst>
                                          <p:attrName>ppt_x</p:attrName>
                                        </p:attrNameLst>
                                      </p:cBhvr>
                                      <p:tavLst>
                                        <p:tav tm="0">
                                          <p:val>
                                            <p:strVal val="#ppt_x+0.4"/>
                                          </p:val>
                                        </p:tav>
                                        <p:tav tm="100000">
                                          <p:val>
                                            <p:strVal val="#ppt_x-0.05"/>
                                          </p:val>
                                        </p:tav>
                                      </p:tavLst>
                                    </p:anim>
                                    <p:anim calcmode="lin" valueType="num">
                                      <p:cBhvr>
                                        <p:cTn id="17" dur="1600" decel="100000" fill="hold"/>
                                        <p:tgtEl>
                                          <p:spTgt spid="8195">
                                            <p:txEl>
                                              <p:pRg st="0" end="0"/>
                                            </p:txEl>
                                          </p:spTgt>
                                        </p:tgtEl>
                                        <p:attrNameLst>
                                          <p:attrName>ppt_y</p:attrName>
                                        </p:attrNameLst>
                                      </p:cBhvr>
                                      <p:tavLst>
                                        <p:tav tm="0">
                                          <p:val>
                                            <p:strVal val="#ppt_y-0.4"/>
                                          </p:val>
                                        </p:tav>
                                        <p:tav tm="100000">
                                          <p:val>
                                            <p:strVal val="#ppt_y+0.1"/>
                                          </p:val>
                                        </p:tav>
                                      </p:tavLst>
                                    </p:anim>
                                    <p:anim calcmode="lin" valueType="num">
                                      <p:cBhvr>
                                        <p:cTn id="18" dur="400" accel="100000" fill="hold">
                                          <p:stCondLst>
                                            <p:cond delay="1600"/>
                                          </p:stCondLst>
                                        </p:cTn>
                                        <p:tgtEl>
                                          <p:spTgt spid="8195">
                                            <p:txEl>
                                              <p:pRg st="0" end="0"/>
                                            </p:txEl>
                                          </p:spTgt>
                                        </p:tgtEl>
                                        <p:attrNameLst>
                                          <p:attrName>ppt_x</p:attrName>
                                        </p:attrNameLst>
                                      </p:cBhvr>
                                      <p:tavLst>
                                        <p:tav tm="0">
                                          <p:val>
                                            <p:strVal val="#ppt_x-0.05"/>
                                          </p:val>
                                        </p:tav>
                                        <p:tav tm="100000">
                                          <p:val>
                                            <p:strVal val="#ppt_x"/>
                                          </p:val>
                                        </p:tav>
                                      </p:tavLst>
                                    </p:anim>
                                    <p:anim calcmode="lin" valueType="num">
                                      <p:cBhvr>
                                        <p:cTn id="19" dur="400" accel="100000" fill="hold">
                                          <p:stCondLst>
                                            <p:cond delay="1600"/>
                                          </p:stCondLst>
                                        </p:cTn>
                                        <p:tgtEl>
                                          <p:spTgt spid="8195">
                                            <p:txEl>
                                              <p:pRg st="0" end="0"/>
                                            </p:tx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20" fill="hold">
                      <p:stCondLst>
                        <p:cond delay="indefinite"/>
                      </p:stCondLst>
                      <p:childTnLst>
                        <p:par>
                          <p:cTn id="21" fill="hold">
                            <p:stCondLst>
                              <p:cond delay="0"/>
                            </p:stCondLst>
                            <p:childTnLst>
                              <p:par>
                                <p:cTn id="22" presetID="50" presetClass="entr" presetSubtype="0" decel="100000" fill="hold" nodeType="clickEffect">
                                  <p:stCondLst>
                                    <p:cond delay="0"/>
                                  </p:stCondLst>
                                  <p:childTnLst>
                                    <p:set>
                                      <p:cBhvr>
                                        <p:cTn id="23" dur="1" fill="hold">
                                          <p:stCondLst>
                                            <p:cond delay="0"/>
                                          </p:stCondLst>
                                        </p:cTn>
                                        <p:tgtEl>
                                          <p:spTgt spid="8195">
                                            <p:txEl>
                                              <p:pRg st="1" end="1"/>
                                            </p:txEl>
                                          </p:spTgt>
                                        </p:tgtEl>
                                        <p:attrNameLst>
                                          <p:attrName>style.visibility</p:attrName>
                                        </p:attrNameLst>
                                      </p:cBhvr>
                                      <p:to>
                                        <p:strVal val="visible"/>
                                      </p:to>
                                    </p:set>
                                    <p:anim calcmode="lin" valueType="num">
                                      <p:cBhvr>
                                        <p:cTn id="24" dur="2000" fill="hold"/>
                                        <p:tgtEl>
                                          <p:spTgt spid="8195">
                                            <p:txEl>
                                              <p:pRg st="1" end="1"/>
                                            </p:txEl>
                                          </p:spTgt>
                                        </p:tgtEl>
                                        <p:attrNameLst>
                                          <p:attrName>ppt_w</p:attrName>
                                        </p:attrNameLst>
                                      </p:cBhvr>
                                      <p:tavLst>
                                        <p:tav tm="0">
                                          <p:val>
                                            <p:strVal val="#ppt_w+.3"/>
                                          </p:val>
                                        </p:tav>
                                        <p:tav tm="100000">
                                          <p:val>
                                            <p:strVal val="#ppt_w"/>
                                          </p:val>
                                        </p:tav>
                                      </p:tavLst>
                                    </p:anim>
                                    <p:anim calcmode="lin" valueType="num">
                                      <p:cBhvr>
                                        <p:cTn id="25" dur="2000" fill="hold"/>
                                        <p:tgtEl>
                                          <p:spTgt spid="8195">
                                            <p:txEl>
                                              <p:pRg st="1" end="1"/>
                                            </p:txEl>
                                          </p:spTgt>
                                        </p:tgtEl>
                                        <p:attrNameLst>
                                          <p:attrName>ppt_h</p:attrName>
                                        </p:attrNameLst>
                                      </p:cBhvr>
                                      <p:tavLst>
                                        <p:tav tm="0">
                                          <p:val>
                                            <p:strVal val="#ppt_h"/>
                                          </p:val>
                                        </p:tav>
                                        <p:tav tm="100000">
                                          <p:val>
                                            <p:strVal val="#ppt_h"/>
                                          </p:val>
                                        </p:tav>
                                      </p:tavLst>
                                    </p:anim>
                                    <p:animEffect transition="in" filter="fade">
                                      <p:cBhvr>
                                        <p:cTn id="26" dur="2000"/>
                                        <p:tgtEl>
                                          <p:spTgt spid="8195">
                                            <p:txEl>
                                              <p:pRg st="1" end="1"/>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2357438" y="214313"/>
            <a:ext cx="4537075" cy="711200"/>
          </a:xfrm>
          <a:prstGeom prst="rect">
            <a:avLst/>
          </a:prstGeom>
          <a:solidFill>
            <a:schemeClr val="bg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defRPr/>
            </a:pPr>
            <a:r>
              <a:rPr lang="en-US" sz="4000" b="1" dirty="0">
                <a:effectLst>
                  <a:outerShdw blurRad="38100" dist="38100" dir="2700000" algn="tl">
                    <a:srgbClr val="000000"/>
                  </a:outerShdw>
                </a:effectLst>
                <a:cs typeface="Simplified Arabic" pitchFamily="2" charset="-78"/>
              </a:rPr>
              <a:t>Listening</a:t>
            </a:r>
          </a:p>
        </p:txBody>
      </p:sp>
      <p:sp>
        <p:nvSpPr>
          <p:cNvPr id="2053" name="Text Box 5"/>
          <p:cNvSpPr txBox="1">
            <a:spLocks noChangeArrowheads="1"/>
          </p:cNvSpPr>
          <p:nvPr/>
        </p:nvSpPr>
        <p:spPr bwMode="auto">
          <a:xfrm>
            <a:off x="755650" y="1143000"/>
            <a:ext cx="7777163" cy="5632450"/>
          </a:xfrm>
          <a:prstGeom prst="rect">
            <a:avLst/>
          </a:prstGeom>
          <a:solidFill>
            <a:schemeClr val="bg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just" rtl="0" eaLnBrk="1" hangingPunct="1">
              <a:spcBef>
                <a:spcPct val="50000"/>
              </a:spcBef>
              <a:defRPr/>
            </a:pPr>
            <a:r>
              <a:rPr lang="en-US" sz="3600" dirty="0"/>
              <a:t>is a process of filtering raw speech into short-term memory. The filtered information then is organized according to their respective fields to produce coherent understanding of the whole subject, and this outcome is only what is stored in long-term memory. Thus, listening is an activity to create meaning of speech rather than speech its original form.</a:t>
            </a:r>
            <a:endParaRPr lang="en-US" sz="3600" b="1" dirty="0">
              <a:cs typeface="Simplified Arabic" pitchFamily="2" charset="-78"/>
            </a:endParaRPr>
          </a:p>
        </p:txBody>
      </p:sp>
    </p:spTree>
  </p:cSld>
  <p:clrMapOvr>
    <a:masterClrMapping/>
  </p:clrMapOvr>
  <p:transition spd="med">
    <p:wheel spokes="3"/>
    <p:sndAc>
      <p:stSnd>
        <p:snd r:embed="rId2" name="camera.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2000" fill="hold"/>
                                        <p:tgtEl>
                                          <p:spTgt spid="2052"/>
                                        </p:tgtEl>
                                        <p:attrNameLst>
                                          <p:attrName>ppt_w</p:attrName>
                                        </p:attrNameLst>
                                      </p:cBhvr>
                                      <p:tavLst>
                                        <p:tav tm="0">
                                          <p:val>
                                            <p:fltVal val="0"/>
                                          </p:val>
                                        </p:tav>
                                        <p:tav tm="100000">
                                          <p:val>
                                            <p:strVal val="#ppt_w"/>
                                          </p:val>
                                        </p:tav>
                                      </p:tavLst>
                                    </p:anim>
                                    <p:anim calcmode="lin" valueType="num">
                                      <p:cBhvr>
                                        <p:cTn id="8" dur="2000" fill="hold"/>
                                        <p:tgtEl>
                                          <p:spTgt spid="2052"/>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2053"/>
                                        </p:tgtEl>
                                        <p:attrNameLst>
                                          <p:attrName>style.visibility</p:attrName>
                                        </p:attrNameLst>
                                      </p:cBhvr>
                                      <p:to>
                                        <p:strVal val="visible"/>
                                      </p:to>
                                    </p:set>
                                    <p:anim calcmode="lin" valueType="num">
                                      <p:cBhvr>
                                        <p:cTn id="13" dur="2000" fill="hold"/>
                                        <p:tgtEl>
                                          <p:spTgt spid="2053"/>
                                        </p:tgtEl>
                                        <p:attrNameLst>
                                          <p:attrName>ppt_x</p:attrName>
                                        </p:attrNameLst>
                                      </p:cBhvr>
                                      <p:tavLst>
                                        <p:tav tm="0">
                                          <p:val>
                                            <p:strVal val="#ppt_x-.2"/>
                                          </p:val>
                                        </p:tav>
                                        <p:tav tm="100000">
                                          <p:val>
                                            <p:strVal val="#ppt_x"/>
                                          </p:val>
                                        </p:tav>
                                      </p:tavLst>
                                    </p:anim>
                                    <p:anim calcmode="lin" valueType="num">
                                      <p:cBhvr>
                                        <p:cTn id="14" dur="2000" fill="hold"/>
                                        <p:tgtEl>
                                          <p:spTgt spid="2053"/>
                                        </p:tgtEl>
                                        <p:attrNameLst>
                                          <p:attrName>ppt_y</p:attrName>
                                        </p:attrNameLst>
                                      </p:cBhvr>
                                      <p:tavLst>
                                        <p:tav tm="0">
                                          <p:val>
                                            <p:strVal val="#ppt_y"/>
                                          </p:val>
                                        </p:tav>
                                        <p:tav tm="100000">
                                          <p:val>
                                            <p:strVal val="#ppt_y"/>
                                          </p:val>
                                        </p:tav>
                                      </p:tavLst>
                                    </p:anim>
                                    <p:animEffect transition="in" filter="wipe(right)" prLst="gradientSize: 0.1">
                                      <p:cBhvr>
                                        <p:cTn id="15" dur="2000"/>
                                        <p:tgtEl>
                                          <p:spTgt spid="2053"/>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عنصر نائب للمحتوى 2"/>
          <p:cNvSpPr>
            <a:spLocks noGrp="1"/>
          </p:cNvSpPr>
          <p:nvPr>
            <p:ph idx="1"/>
          </p:nvPr>
        </p:nvSpPr>
        <p:spPr>
          <a:xfrm>
            <a:off x="457200" y="1600200"/>
            <a:ext cx="8229600" cy="2400300"/>
          </a:xfrm>
        </p:spPr>
        <p:txBody>
          <a:bodyPr/>
          <a:lstStyle/>
          <a:p>
            <a:pPr algn="just" rtl="0"/>
            <a:r>
              <a:rPr lang="en-US" sz="3600" dirty="0" smtClean="0">
                <a:cs typeface="Traditional Arabic" pitchFamily="18" charset="-78"/>
              </a:rPr>
              <a:t>Listening </a:t>
            </a:r>
            <a:r>
              <a:rPr lang="en-US" sz="3600" dirty="0" smtClean="0">
                <a:latin typeface="Times New Roman" pitchFamily="18" charset="0"/>
                <a:cs typeface="Times New Roman" pitchFamily="18" charset="0"/>
              </a:rPr>
              <a:t>is a process of generating images that might include sensory, emotional, temporal and verbal that come together in memory.</a:t>
            </a:r>
          </a:p>
          <a:p>
            <a:pPr algn="just" rtl="0" eaLnBrk="1" hangingPunct="1"/>
            <a:endParaRPr lang="ar-SA" dirty="0" smtClean="0"/>
          </a:p>
        </p:txBody>
      </p:sp>
      <p:sp>
        <p:nvSpPr>
          <p:cNvPr id="10244" name="مربع نص 7"/>
          <p:cNvSpPr txBox="1">
            <a:spLocks noChangeArrowheads="1"/>
          </p:cNvSpPr>
          <p:nvPr/>
        </p:nvSpPr>
        <p:spPr bwMode="auto">
          <a:xfrm>
            <a:off x="500063" y="3983038"/>
            <a:ext cx="8286750" cy="1754187"/>
          </a:xfrm>
          <a:prstGeom prst="rect">
            <a:avLst/>
          </a:prstGeom>
          <a:noFill/>
          <a:ln w="9525">
            <a:noFill/>
            <a:miter lim="800000"/>
            <a:headEnd/>
            <a:tailEnd/>
          </a:ln>
        </p:spPr>
        <p:txBody>
          <a:bodyPr>
            <a:spAutoFit/>
          </a:bodyPr>
          <a:lstStyle/>
          <a:p>
            <a:pPr algn="just" rtl="0">
              <a:buFont typeface="Arial" pitchFamily="34" charset="0"/>
              <a:buChar char="•"/>
            </a:pPr>
            <a:r>
              <a:rPr lang="en-US" sz="3600" dirty="0"/>
              <a:t> </a:t>
            </a:r>
            <a:r>
              <a:rPr lang="en-US" sz="3600" dirty="0">
                <a:latin typeface="Times New Roman" pitchFamily="18" charset="0"/>
                <a:cs typeface="Times New Roman" pitchFamily="18" charset="0"/>
              </a:rPr>
              <a:t>It plays an important role in building a student's understanding which is then crucial for developing other language skills. </a:t>
            </a:r>
            <a:endParaRPr lang="ar-SA" sz="3600" dirty="0">
              <a:latin typeface="Times New Roman" pitchFamily="18" charset="0"/>
              <a:cs typeface="Times New Roman" pitchFamily="18" charset="0"/>
            </a:endParaRPr>
          </a:p>
        </p:txBody>
      </p:sp>
      <p:sp>
        <p:nvSpPr>
          <p:cNvPr id="5" name="Rounded Rectangle 4"/>
          <p:cNvSpPr/>
          <p:nvPr/>
        </p:nvSpPr>
        <p:spPr>
          <a:xfrm>
            <a:off x="500034" y="357166"/>
            <a:ext cx="4143404"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smtClean="0">
                <a:solidFill>
                  <a:schemeClr val="tx1"/>
                </a:solidFill>
                <a:cs typeface="Traditional Arabic" pitchFamily="18" charset="-78"/>
              </a:rPr>
              <a:t>Listening</a:t>
            </a:r>
            <a:endParaRPr lang="ar-EG" sz="48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ppt_x</p:attrName>
                                        </p:attrNameLst>
                                      </p:cBhvr>
                                      <p:tavLst>
                                        <p:tav tm="0">
                                          <p:val>
                                            <p:strVal val="#ppt_x-#ppt_w/2"/>
                                          </p:val>
                                        </p:tav>
                                        <p:tav tm="100000">
                                          <p:val>
                                            <p:strVal val="#ppt_x"/>
                                          </p:val>
                                        </p:tav>
                                      </p:tavLst>
                                    </p:anim>
                                    <p:anim calcmode="lin" valueType="num">
                                      <p:cBhvr>
                                        <p:cTn id="8" dur="2000" fill="hold"/>
                                        <p:tgtEl>
                                          <p:spTgt spid="5"/>
                                        </p:tgtEl>
                                        <p:attrNameLst>
                                          <p:attrName>ppt_y</p:attrName>
                                        </p:attrNameLst>
                                      </p:cBhvr>
                                      <p:tavLst>
                                        <p:tav tm="0">
                                          <p:val>
                                            <p:strVal val="#ppt_y"/>
                                          </p:val>
                                        </p:tav>
                                        <p:tav tm="100000">
                                          <p:val>
                                            <p:strVal val="#ppt_y"/>
                                          </p:val>
                                        </p:tav>
                                      </p:tavLst>
                                    </p:anim>
                                    <p:anim calcmode="lin" valueType="num">
                                      <p:cBhvr>
                                        <p:cTn id="9" dur="2000" fill="hold"/>
                                        <p:tgtEl>
                                          <p:spTgt spid="5"/>
                                        </p:tgtEl>
                                        <p:attrNameLst>
                                          <p:attrName>ppt_w</p:attrName>
                                        </p:attrNameLst>
                                      </p:cBhvr>
                                      <p:tavLst>
                                        <p:tav tm="0">
                                          <p:val>
                                            <p:fltVal val="0"/>
                                          </p:val>
                                        </p:tav>
                                        <p:tav tm="100000">
                                          <p:val>
                                            <p:strVal val="#ppt_w"/>
                                          </p:val>
                                        </p:tav>
                                      </p:tavLst>
                                    </p:anim>
                                    <p:anim calcmode="lin" valueType="num">
                                      <p:cBhvr>
                                        <p:cTn id="10" dur="2000" fill="hold"/>
                                        <p:tgtEl>
                                          <p:spTgt spid="5"/>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nodeType="clickEffect">
                                  <p:stCondLst>
                                    <p:cond delay="0"/>
                                  </p:stCondLst>
                                  <p:childTnLst>
                                    <p:set>
                                      <p:cBhvr>
                                        <p:cTn id="14" dur="1" fill="hold">
                                          <p:stCondLst>
                                            <p:cond delay="0"/>
                                          </p:stCondLst>
                                        </p:cTn>
                                        <p:tgtEl>
                                          <p:spTgt spid="10243">
                                            <p:txEl>
                                              <p:pRg st="0" end="0"/>
                                            </p:txEl>
                                          </p:spTgt>
                                        </p:tgtEl>
                                        <p:attrNameLst>
                                          <p:attrName>style.visibility</p:attrName>
                                        </p:attrNameLst>
                                      </p:cBhvr>
                                      <p:to>
                                        <p:strVal val="visible"/>
                                      </p:to>
                                    </p:set>
                                    <p:anim calcmode="lin" valueType="num">
                                      <p:cBhvr>
                                        <p:cTn id="15" dur="2000" fill="hold"/>
                                        <p:tgtEl>
                                          <p:spTgt spid="10243">
                                            <p:txEl>
                                              <p:pRg st="0" end="0"/>
                                            </p:txEl>
                                          </p:spTgt>
                                        </p:tgtEl>
                                        <p:attrNameLst>
                                          <p:attrName>ppt_w</p:attrName>
                                        </p:attrNameLst>
                                      </p:cBhvr>
                                      <p:tavLst>
                                        <p:tav tm="0">
                                          <p:val>
                                            <p:strVal val="#ppt_w*0.05"/>
                                          </p:val>
                                        </p:tav>
                                        <p:tav tm="100000">
                                          <p:val>
                                            <p:strVal val="#ppt_w"/>
                                          </p:val>
                                        </p:tav>
                                      </p:tavLst>
                                    </p:anim>
                                    <p:anim calcmode="lin" valueType="num">
                                      <p:cBhvr>
                                        <p:cTn id="16" dur="2000" fill="hold"/>
                                        <p:tgtEl>
                                          <p:spTgt spid="10243">
                                            <p:txEl>
                                              <p:pRg st="0" end="0"/>
                                            </p:txEl>
                                          </p:spTgt>
                                        </p:tgtEl>
                                        <p:attrNameLst>
                                          <p:attrName>ppt_h</p:attrName>
                                        </p:attrNameLst>
                                      </p:cBhvr>
                                      <p:tavLst>
                                        <p:tav tm="0">
                                          <p:val>
                                            <p:strVal val="#ppt_h"/>
                                          </p:val>
                                        </p:tav>
                                        <p:tav tm="100000">
                                          <p:val>
                                            <p:strVal val="#ppt_h"/>
                                          </p:val>
                                        </p:tav>
                                      </p:tavLst>
                                    </p:anim>
                                    <p:anim calcmode="lin" valueType="num">
                                      <p:cBhvr>
                                        <p:cTn id="17" dur="2000" fill="hold"/>
                                        <p:tgtEl>
                                          <p:spTgt spid="10243">
                                            <p:txEl>
                                              <p:pRg st="0" end="0"/>
                                            </p:txEl>
                                          </p:spTgt>
                                        </p:tgtEl>
                                        <p:attrNameLst>
                                          <p:attrName>ppt_x</p:attrName>
                                        </p:attrNameLst>
                                      </p:cBhvr>
                                      <p:tavLst>
                                        <p:tav tm="0">
                                          <p:val>
                                            <p:strVal val="#ppt_x-.2"/>
                                          </p:val>
                                        </p:tav>
                                        <p:tav tm="100000">
                                          <p:val>
                                            <p:strVal val="#ppt_x"/>
                                          </p:val>
                                        </p:tav>
                                      </p:tavLst>
                                    </p:anim>
                                    <p:anim calcmode="lin" valueType="num">
                                      <p:cBhvr>
                                        <p:cTn id="18" dur="2000" fill="hold"/>
                                        <p:tgtEl>
                                          <p:spTgt spid="10243">
                                            <p:txEl>
                                              <p:pRg st="0" end="0"/>
                                            </p:txEl>
                                          </p:spTgt>
                                        </p:tgtEl>
                                        <p:attrNameLst>
                                          <p:attrName>ppt_y</p:attrName>
                                        </p:attrNameLst>
                                      </p:cBhvr>
                                      <p:tavLst>
                                        <p:tav tm="0">
                                          <p:val>
                                            <p:strVal val="#ppt_y"/>
                                          </p:val>
                                        </p:tav>
                                        <p:tav tm="100000">
                                          <p:val>
                                            <p:strVal val="#ppt_y"/>
                                          </p:val>
                                        </p:tav>
                                      </p:tavLst>
                                    </p:anim>
                                    <p:animEffect transition="in" filter="fade">
                                      <p:cBhvr>
                                        <p:cTn id="19" dur="2000"/>
                                        <p:tgtEl>
                                          <p:spTgt spid="10243">
                                            <p:txEl>
                                              <p:pRg st="0" end="0"/>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2" name="camera.wav" builtIn="1"/>
                                        </p:tgtEl>
                                      </p:cMediaNode>
                                    </p:audio>
                                  </p:subTnLst>
                                </p:cTn>
                              </p:par>
                            </p:childTnLst>
                          </p:cTn>
                        </p:par>
                      </p:childTnLst>
                    </p:cTn>
                  </p:par>
                  <p:par>
                    <p:cTn id="20" fill="hold">
                      <p:stCondLst>
                        <p:cond delay="indefinite"/>
                      </p:stCondLst>
                      <p:childTnLst>
                        <p:par>
                          <p:cTn id="21" fill="hold">
                            <p:stCondLst>
                              <p:cond delay="0"/>
                            </p:stCondLst>
                            <p:childTnLst>
                              <p:par>
                                <p:cTn id="22" presetID="51" presetClass="entr" presetSubtype="0" fill="hold" nodeType="clickEffect">
                                  <p:stCondLst>
                                    <p:cond delay="0"/>
                                  </p:stCondLst>
                                  <p:childTnLst>
                                    <p:set>
                                      <p:cBhvr>
                                        <p:cTn id="23" dur="1" fill="hold">
                                          <p:stCondLst>
                                            <p:cond delay="0"/>
                                          </p:stCondLst>
                                        </p:cTn>
                                        <p:tgtEl>
                                          <p:spTgt spid="10244">
                                            <p:txEl>
                                              <p:pRg st="0" end="0"/>
                                            </p:txEl>
                                          </p:spTgt>
                                        </p:tgtEl>
                                        <p:attrNameLst>
                                          <p:attrName>style.visibility</p:attrName>
                                        </p:attrNameLst>
                                      </p:cBhvr>
                                      <p:to>
                                        <p:strVal val="visible"/>
                                      </p:to>
                                    </p:set>
                                    <p:animEffect transition="in" filter="fade">
                                      <p:cBhvr>
                                        <p:cTn id="24" dur="770" decel="100000"/>
                                        <p:tgtEl>
                                          <p:spTgt spid="10244">
                                            <p:txEl>
                                              <p:pRg st="0" end="0"/>
                                            </p:txEl>
                                          </p:spTgt>
                                        </p:tgtEl>
                                      </p:cBhvr>
                                    </p:animEffect>
                                    <p:animScale>
                                      <p:cBhvr>
                                        <p:cTn id="25" dur="770" decel="100000"/>
                                        <p:tgtEl>
                                          <p:spTgt spid="10244">
                                            <p:txEl>
                                              <p:pRg st="0" end="0"/>
                                            </p:txEl>
                                          </p:spTgt>
                                        </p:tgtEl>
                                      </p:cBhvr>
                                      <p:from x="10000" y="10000"/>
                                      <p:to x="200000" y="450000"/>
                                    </p:animScale>
                                    <p:animScale>
                                      <p:cBhvr>
                                        <p:cTn id="26" dur="1230" accel="100000" fill="hold">
                                          <p:stCondLst>
                                            <p:cond delay="770"/>
                                          </p:stCondLst>
                                        </p:cTn>
                                        <p:tgtEl>
                                          <p:spTgt spid="10244">
                                            <p:txEl>
                                              <p:pRg st="0" end="0"/>
                                            </p:txEl>
                                          </p:spTgt>
                                        </p:tgtEl>
                                      </p:cBhvr>
                                      <p:from x="200000" y="450000"/>
                                      <p:to x="100000" y="100000"/>
                                    </p:animScale>
                                    <p:set>
                                      <p:cBhvr>
                                        <p:cTn id="27" dur="770" fill="hold"/>
                                        <p:tgtEl>
                                          <p:spTgt spid="10244">
                                            <p:txEl>
                                              <p:pRg st="0" end="0"/>
                                            </p:txEl>
                                          </p:spTgt>
                                        </p:tgtEl>
                                        <p:attrNameLst>
                                          <p:attrName>ppt_x</p:attrName>
                                        </p:attrNameLst>
                                      </p:cBhvr>
                                      <p:to>
                                        <p:strVal val="(0.5)"/>
                                      </p:to>
                                    </p:set>
                                    <p:anim from="(0.5)" to="(#ppt_x)" calcmode="lin" valueType="num">
                                      <p:cBhvr>
                                        <p:cTn id="28" dur="1230" accel="100000" fill="hold">
                                          <p:stCondLst>
                                            <p:cond delay="770"/>
                                          </p:stCondLst>
                                        </p:cTn>
                                        <p:tgtEl>
                                          <p:spTgt spid="10244">
                                            <p:txEl>
                                              <p:pRg st="0" end="0"/>
                                            </p:txEl>
                                          </p:spTgt>
                                        </p:tgtEl>
                                        <p:attrNameLst>
                                          <p:attrName>ppt_x</p:attrName>
                                        </p:attrNameLst>
                                      </p:cBhvr>
                                    </p:anim>
                                    <p:set>
                                      <p:cBhvr>
                                        <p:cTn id="29" dur="770" fill="hold"/>
                                        <p:tgtEl>
                                          <p:spTgt spid="10244">
                                            <p:txEl>
                                              <p:pRg st="0" end="0"/>
                                            </p:txEl>
                                          </p:spTgt>
                                        </p:tgtEl>
                                        <p:attrNameLst>
                                          <p:attrName>ppt_y</p:attrName>
                                        </p:attrNameLst>
                                      </p:cBhvr>
                                      <p:to>
                                        <p:strVal val="(#ppt_y+0.4)"/>
                                      </p:to>
                                    </p:set>
                                    <p:anim from="(#ppt_y+0.4)" to="(#ppt_y)" calcmode="lin" valueType="num">
                                      <p:cBhvr>
                                        <p:cTn id="30" dur="1230" accel="100000" fill="hold">
                                          <p:stCondLst>
                                            <p:cond delay="770"/>
                                          </p:stCondLst>
                                        </p:cTn>
                                        <p:tgtEl>
                                          <p:spTgt spid="10244">
                                            <p:txEl>
                                              <p:pRg st="0" end="0"/>
                                            </p:txEl>
                                          </p:spTgt>
                                        </p:tgtEl>
                                        <p:attrNameLst>
                                          <p:attrName>ppt_y</p:attrName>
                                        </p:attrNameLst>
                                      </p:cBhvr>
                                    </p:anim>
                                  </p:childTnLst>
                                  <p:subTnLst>
                                    <p:audio>
                                      <p:cMediaNode>
                                        <p:cTn display="0" masterRel="sameClick">
                                          <p:stCondLst>
                                            <p:cond evt="begin" delay="0">
                                              <p:tn val="22"/>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4282" y="285728"/>
            <a:ext cx="6000792" cy="642942"/>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400" dirty="0" smtClean="0">
                <a:solidFill>
                  <a:schemeClr val="tx1"/>
                </a:solidFill>
              </a:rPr>
              <a:t>What is listening?</a:t>
            </a:r>
            <a:endParaRPr lang="ar-EG" sz="4400" dirty="0">
              <a:solidFill>
                <a:schemeClr val="tx1"/>
              </a:solidFill>
            </a:endParaRPr>
          </a:p>
        </p:txBody>
      </p:sp>
      <p:sp>
        <p:nvSpPr>
          <p:cNvPr id="4" name="TextBox 3"/>
          <p:cNvSpPr txBox="1"/>
          <p:nvPr/>
        </p:nvSpPr>
        <p:spPr>
          <a:xfrm>
            <a:off x="142844" y="1136769"/>
            <a:ext cx="8786874" cy="5078313"/>
          </a:xfrm>
          <a:prstGeom prst="rect">
            <a:avLst/>
          </a:prstGeom>
          <a:noFill/>
        </p:spPr>
        <p:txBody>
          <a:bodyPr wrap="square" rtlCol="1">
            <a:spAutoFit/>
          </a:bodyPr>
          <a:lstStyle/>
          <a:p>
            <a:pPr algn="just" rtl="0">
              <a:buFont typeface="Wingdings" pitchFamily="2" charset="2"/>
              <a:buChar char="Ø"/>
            </a:pPr>
            <a:r>
              <a:rPr lang="en-US" sz="3600" dirty="0" err="1" smtClean="0"/>
              <a:t>Rost</a:t>
            </a:r>
            <a:r>
              <a:rPr lang="en-US" sz="3600" dirty="0" smtClean="0"/>
              <a:t> (2002) defines listening, in its broadest sense, as a process of receiving what the speaker actually says(receptive orientation); constructing and representing meaning (constructive orientation); negotiating meaning with the speaker and responding (collaborative orientation); and , creating meaning through involvement, imagination and empathy (transformative orientation). </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70" decel="100000"/>
                                        <p:tgtEl>
                                          <p:spTgt spid="3"/>
                                        </p:tgtEl>
                                      </p:cBhvr>
                                    </p:animEffect>
                                    <p:animScale>
                                      <p:cBhvr>
                                        <p:cTn id="8" dur="770" decel="100000"/>
                                        <p:tgtEl>
                                          <p:spTgt spid="3"/>
                                        </p:tgtEl>
                                      </p:cBhvr>
                                      <p:from x="10000" y="10000"/>
                                      <p:to x="200000" y="450000"/>
                                    </p:animScale>
                                    <p:animScale>
                                      <p:cBhvr>
                                        <p:cTn id="9" dur="1230" accel="100000" fill="hold">
                                          <p:stCondLst>
                                            <p:cond delay="770"/>
                                          </p:stCondLst>
                                        </p:cTn>
                                        <p:tgtEl>
                                          <p:spTgt spid="3"/>
                                        </p:tgtEl>
                                      </p:cBhvr>
                                      <p:from x="200000" y="450000"/>
                                      <p:to x="100000" y="100000"/>
                                    </p:animScale>
                                    <p:set>
                                      <p:cBhvr>
                                        <p:cTn id="10" dur="770" fill="hold"/>
                                        <p:tgtEl>
                                          <p:spTgt spid="3"/>
                                        </p:tgtEl>
                                        <p:attrNameLst>
                                          <p:attrName>ppt_x</p:attrName>
                                        </p:attrNameLst>
                                      </p:cBhvr>
                                      <p:to>
                                        <p:strVal val="(0.5)"/>
                                      </p:to>
                                    </p:set>
                                    <p:anim from="(0.5)" to="(#ppt_x)" calcmode="lin" valueType="num">
                                      <p:cBhvr>
                                        <p:cTn id="11" dur="1230" accel="100000" fill="hold">
                                          <p:stCondLst>
                                            <p:cond delay="770"/>
                                          </p:stCondLst>
                                        </p:cTn>
                                        <p:tgtEl>
                                          <p:spTgt spid="3"/>
                                        </p:tgtEl>
                                        <p:attrNameLst>
                                          <p:attrName>ppt_x</p:attrName>
                                        </p:attrNameLst>
                                      </p:cBhvr>
                                    </p:anim>
                                    <p:set>
                                      <p:cBhvr>
                                        <p:cTn id="12" dur="770" fill="hold"/>
                                        <p:tgtEl>
                                          <p:spTgt spid="3"/>
                                        </p:tgtEl>
                                        <p:attrNameLst>
                                          <p:attrName>ppt_y</p:attrName>
                                        </p:attrNameLst>
                                      </p:cBhvr>
                                      <p:to>
                                        <p:strVal val="(#ppt_y+0.4)"/>
                                      </p:to>
                                    </p:set>
                                    <p:anim from="(#ppt_y+0.4)" to="(#ppt_y)" calcmode="lin" valueType="num">
                                      <p:cBhvr>
                                        <p:cTn id="13" dur="1230" accel="100000" fill="hold">
                                          <p:stCondLst>
                                            <p:cond delay="770"/>
                                          </p:stCondLst>
                                        </p:cTn>
                                        <p:tgtEl>
                                          <p:spTgt spid="3"/>
                                        </p:tgtEl>
                                        <p:attrNameLst>
                                          <p:attrName>ppt_y</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p:cTn id="18" dur="2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9" dur="2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0" dur="2000" fill="hold"/>
                                        <p:tgtEl>
                                          <p:spTgt spid="4">
                                            <p:txEl>
                                              <p:pRg st="0" end="0"/>
                                            </p:txEl>
                                          </p:spTgt>
                                        </p:tgtEl>
                                        <p:attrNameLst>
                                          <p:attrName>style.rotation</p:attrName>
                                        </p:attrNameLst>
                                      </p:cBhvr>
                                      <p:tavLst>
                                        <p:tav tm="0">
                                          <p:val>
                                            <p:fltVal val="360"/>
                                          </p:val>
                                        </p:tav>
                                        <p:tav tm="100000">
                                          <p:val>
                                            <p:fltVal val="0"/>
                                          </p:val>
                                        </p:tav>
                                      </p:tavLst>
                                    </p:anim>
                                    <p:animEffect transition="in" filter="fade">
                                      <p:cBhvr>
                                        <p:cTn id="21" dur="2000"/>
                                        <p:tgtEl>
                                          <p:spTgt spid="4">
                                            <p:txEl>
                                              <p:pRg st="0" end="0"/>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428604"/>
            <a:ext cx="8715436" cy="5632311"/>
          </a:xfrm>
          <a:prstGeom prst="rect">
            <a:avLst/>
          </a:prstGeom>
          <a:noFill/>
        </p:spPr>
        <p:txBody>
          <a:bodyPr wrap="square" rtlCol="1">
            <a:spAutoFit/>
          </a:bodyPr>
          <a:lstStyle/>
          <a:p>
            <a:pPr algn="just" rtl="0">
              <a:buFont typeface="Wingdings" pitchFamily="2" charset="2"/>
              <a:buChar char="Ø"/>
            </a:pPr>
            <a:r>
              <a:rPr lang="en-US" sz="3600" dirty="0" smtClean="0"/>
              <a:t>Listening is a complex, active process of interpretation in which listeners match what they hear with what they already know.</a:t>
            </a:r>
          </a:p>
          <a:p>
            <a:pPr algn="just" rtl="0">
              <a:buFont typeface="Wingdings" pitchFamily="2" charset="2"/>
              <a:buChar char="Ø"/>
            </a:pPr>
            <a:r>
              <a:rPr lang="en-US" sz="3600" dirty="0" smtClean="0"/>
              <a:t>Listening is the ability to identify and understand what others are saying. This involves understanding a speakers’ accent or pronunciation, his grammar and his vocabulary, and grasping his meaning. An able listener is capable of doing these four things simultaneously.</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strVal val="#ppt_w+.3"/>
                                          </p:val>
                                        </p:tav>
                                        <p:tav tm="100000">
                                          <p:val>
                                            <p:strVal val="#ppt_w"/>
                                          </p:val>
                                        </p:tav>
                                      </p:tavLst>
                                    </p:anim>
                                    <p:anim calcmode="lin" valueType="num">
                                      <p:cBhvr>
                                        <p:cTn id="8" dur="2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17" presetClass="entr" presetSubtype="2"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2000" fill="hold"/>
                                        <p:tgtEl>
                                          <p:spTgt spid="2">
                                            <p:txEl>
                                              <p:pRg st="1" end="1"/>
                                            </p:txEl>
                                          </p:spTgt>
                                        </p:tgtEl>
                                        <p:attrNameLst>
                                          <p:attrName>ppt_x</p:attrName>
                                        </p:attrNameLst>
                                      </p:cBhvr>
                                      <p:tavLst>
                                        <p:tav tm="0">
                                          <p:val>
                                            <p:strVal val="#ppt_x+#ppt_w/2"/>
                                          </p:val>
                                        </p:tav>
                                        <p:tav tm="100000">
                                          <p:val>
                                            <p:strVal val="#ppt_x"/>
                                          </p:val>
                                        </p:tav>
                                      </p:tavLst>
                                    </p:anim>
                                    <p:anim calcmode="lin" valueType="num">
                                      <p:cBhvr>
                                        <p:cTn id="15" dur="2000" fill="hold"/>
                                        <p:tgtEl>
                                          <p:spTgt spid="2">
                                            <p:txEl>
                                              <p:pRg st="1" end="1"/>
                                            </p:txEl>
                                          </p:spTgt>
                                        </p:tgtEl>
                                        <p:attrNameLst>
                                          <p:attrName>ppt_y</p:attrName>
                                        </p:attrNameLst>
                                      </p:cBhvr>
                                      <p:tavLst>
                                        <p:tav tm="0">
                                          <p:val>
                                            <p:strVal val="#ppt_y"/>
                                          </p:val>
                                        </p:tav>
                                        <p:tav tm="100000">
                                          <p:val>
                                            <p:strVal val="#ppt_y"/>
                                          </p:val>
                                        </p:tav>
                                      </p:tavLst>
                                    </p:anim>
                                    <p:anim calcmode="lin" valueType="num">
                                      <p:cBhvr>
                                        <p:cTn id="16" dur="2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7" dur="2000" fill="hold"/>
                                        <p:tgtEl>
                                          <p:spTgt spid="2">
                                            <p:txEl>
                                              <p:pRg st="1" end="1"/>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76" y="142852"/>
            <a:ext cx="8929718" cy="6740307"/>
          </a:xfrm>
          <a:prstGeom prst="rect">
            <a:avLst/>
          </a:prstGeom>
          <a:noFill/>
        </p:spPr>
        <p:txBody>
          <a:bodyPr wrap="square" rtlCol="1">
            <a:spAutoFit/>
          </a:bodyPr>
          <a:lstStyle/>
          <a:p>
            <a:pPr algn="just" rtl="0">
              <a:buFont typeface="Wingdings" pitchFamily="2" charset="2"/>
              <a:buChar char="v"/>
              <a:tabLst>
                <a:tab pos="360363" algn="l"/>
              </a:tabLst>
            </a:pPr>
            <a:r>
              <a:rPr lang="en-US" sz="3600" dirty="0" smtClean="0"/>
              <a:t>Listening is an integral part of the reading process. It helps to build vocabulary, increase fluency and aid in comprehension. Supporting reading through listening enables students to build skills and access curriculum at their grade level.</a:t>
            </a:r>
          </a:p>
          <a:p>
            <a:pPr algn="just" rtl="0">
              <a:buFont typeface="Wingdings" pitchFamily="2" charset="2"/>
              <a:buChar char="v"/>
            </a:pPr>
            <a:r>
              <a:rPr lang="en-US" sz="3600" dirty="0" smtClean="0"/>
              <a:t>Listening is the foundation of language; it is the bricks and mortar of learning. Listening is an interactive, interpretive process that requires us to: </a:t>
            </a:r>
          </a:p>
          <a:p>
            <a:pPr algn="just" rtl="0">
              <a:buFont typeface="Arial" pitchFamily="34" charset="0"/>
              <a:buChar char="•"/>
            </a:pPr>
            <a:r>
              <a:rPr lang="en-US" sz="3600" dirty="0" smtClean="0"/>
              <a:t>Tap into prior knowledge.</a:t>
            </a:r>
          </a:p>
          <a:p>
            <a:pPr algn="just" rtl="0">
              <a:buFont typeface="Arial" pitchFamily="34" charset="0"/>
              <a:buChar char="•"/>
            </a:pPr>
            <a:r>
              <a:rPr lang="en-US" sz="3600" dirty="0" smtClean="0"/>
              <a:t>Organize the content.</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Scale>
                                      <p:cBhvr>
                                        <p:cTn id="7" dur="2000" decel="50000" fill="hold">
                                          <p:stCondLst>
                                            <p:cond delay="0"/>
                                          </p:stCondLst>
                                        </p:cTn>
                                        <p:tgtEl>
                                          <p:spTgt spid="2">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2">
                                            <p:txEl>
                                              <p:pRg st="0" end="0"/>
                                            </p:txEl>
                                          </p:spTgt>
                                        </p:tgtEl>
                                        <p:attrNameLst>
                                          <p:attrName>ppt_x</p:attrName>
                                          <p:attrName>ppt_y</p:attrName>
                                        </p:attrNameLst>
                                      </p:cBhvr>
                                    </p:animMotion>
                                    <p:animEffect transition="in" filter="fade">
                                      <p:cBhvr>
                                        <p:cTn id="9"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box(in)">
                                      <p:cBhvr>
                                        <p:cTn id="14" dur="2000"/>
                                        <p:tgtEl>
                                          <p:spTgt spid="2">
                                            <p:txEl>
                                              <p:pRg st="1" end="1"/>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2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2">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
                                            <p:txEl>
                                              <p:pRg st="3" end="3"/>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643998" cy="6186309"/>
          </a:xfrm>
          <a:prstGeom prst="rect">
            <a:avLst/>
          </a:prstGeom>
          <a:noFill/>
        </p:spPr>
        <p:txBody>
          <a:bodyPr wrap="square" rtlCol="1">
            <a:spAutoFit/>
          </a:bodyPr>
          <a:lstStyle/>
          <a:p>
            <a:pPr algn="just" rtl="0">
              <a:buFont typeface="Arial" pitchFamily="34" charset="0"/>
              <a:buChar char="•"/>
            </a:pPr>
            <a:r>
              <a:rPr lang="en-US" sz="3600" dirty="0" smtClean="0"/>
              <a:t>Regulate our listening speed and processing.</a:t>
            </a:r>
          </a:p>
          <a:p>
            <a:pPr algn="just" rtl="0">
              <a:buFont typeface="Arial" pitchFamily="34" charset="0"/>
              <a:buChar char="•"/>
            </a:pPr>
            <a:r>
              <a:rPr lang="en-US" sz="3600" dirty="0" smtClean="0"/>
              <a:t>Interpret meaning.</a:t>
            </a:r>
          </a:p>
          <a:p>
            <a:pPr algn="just" rtl="0">
              <a:buFont typeface="Arial" pitchFamily="34" charset="0"/>
              <a:buChar char="•"/>
            </a:pPr>
            <a:r>
              <a:rPr lang="en-US" sz="3600" dirty="0" smtClean="0"/>
              <a:t>Recognize the whole and the part of the information.</a:t>
            </a:r>
          </a:p>
          <a:p>
            <a:pPr algn="just" rtl="0">
              <a:buFont typeface="Arial" pitchFamily="34" charset="0"/>
              <a:buChar char="•"/>
            </a:pPr>
            <a:r>
              <a:rPr lang="en-US" sz="3600" dirty="0" smtClean="0"/>
              <a:t>Respond accordingly.</a:t>
            </a:r>
          </a:p>
          <a:p>
            <a:pPr algn="just" rtl="0"/>
            <a:endParaRPr lang="en-US" sz="3600" dirty="0" smtClean="0"/>
          </a:p>
          <a:p>
            <a:pPr algn="just" rtl="0">
              <a:buFont typeface="Wingdings" pitchFamily="2" charset="2"/>
              <a:buChar char="q"/>
            </a:pPr>
            <a:r>
              <a:rPr lang="en-US" sz="3600" dirty="0" smtClean="0"/>
              <a:t>Students develop listening skills in a cyclic form rather than linear. They need to refer to precedent information. This new information received by the students is then organized to produce better understanding.</a:t>
            </a:r>
            <a:endParaRPr lang="ar-SA" sz="3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2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2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
                                            <p:txEl>
                                              <p:pRg st="3" end="3"/>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builtIn="1"/>
                                        </p:tgtEl>
                                      </p:cMediaNode>
                                    </p:audio>
                                  </p:sub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p:cTn id="31" dur="2000" fill="hold"/>
                                        <p:tgtEl>
                                          <p:spTgt spid="2">
                                            <p:txEl>
                                              <p:pRg st="5" end="5"/>
                                            </p:txEl>
                                          </p:spTgt>
                                        </p:tgtEl>
                                        <p:attrNameLst>
                                          <p:attrName>ppt_w</p:attrName>
                                        </p:attrNameLst>
                                      </p:cBhvr>
                                      <p:tavLst>
                                        <p:tav tm="0">
                                          <p:val>
                                            <p:strVal val="#ppt_w*0.05"/>
                                          </p:val>
                                        </p:tav>
                                        <p:tav tm="100000">
                                          <p:val>
                                            <p:strVal val="#ppt_w"/>
                                          </p:val>
                                        </p:tav>
                                      </p:tavLst>
                                    </p:anim>
                                    <p:anim calcmode="lin" valueType="num">
                                      <p:cBhvr>
                                        <p:cTn id="32" dur="2000" fill="hold"/>
                                        <p:tgtEl>
                                          <p:spTgt spid="2">
                                            <p:txEl>
                                              <p:pRg st="5" end="5"/>
                                            </p:txEl>
                                          </p:spTgt>
                                        </p:tgtEl>
                                        <p:attrNameLst>
                                          <p:attrName>ppt_h</p:attrName>
                                        </p:attrNameLst>
                                      </p:cBhvr>
                                      <p:tavLst>
                                        <p:tav tm="0">
                                          <p:val>
                                            <p:strVal val="#ppt_h"/>
                                          </p:val>
                                        </p:tav>
                                        <p:tav tm="100000">
                                          <p:val>
                                            <p:strVal val="#ppt_h"/>
                                          </p:val>
                                        </p:tav>
                                      </p:tavLst>
                                    </p:anim>
                                    <p:anim calcmode="lin" valueType="num">
                                      <p:cBhvr>
                                        <p:cTn id="33" dur="2000" fill="hold"/>
                                        <p:tgtEl>
                                          <p:spTgt spid="2">
                                            <p:txEl>
                                              <p:pRg st="5" end="5"/>
                                            </p:txEl>
                                          </p:spTgt>
                                        </p:tgtEl>
                                        <p:attrNameLst>
                                          <p:attrName>ppt_x</p:attrName>
                                        </p:attrNameLst>
                                      </p:cBhvr>
                                      <p:tavLst>
                                        <p:tav tm="0">
                                          <p:val>
                                            <p:strVal val="#ppt_x-.2"/>
                                          </p:val>
                                        </p:tav>
                                        <p:tav tm="100000">
                                          <p:val>
                                            <p:strVal val="#ppt_x"/>
                                          </p:val>
                                        </p:tav>
                                      </p:tavLst>
                                    </p:anim>
                                    <p:anim calcmode="lin" valueType="num">
                                      <p:cBhvr>
                                        <p:cTn id="34" dur="2000" fill="hold"/>
                                        <p:tgtEl>
                                          <p:spTgt spid="2">
                                            <p:txEl>
                                              <p:pRg st="5" end="5"/>
                                            </p:txEl>
                                          </p:spTgt>
                                        </p:tgtEl>
                                        <p:attrNameLst>
                                          <p:attrName>ppt_y</p:attrName>
                                        </p:attrNameLst>
                                      </p:cBhvr>
                                      <p:tavLst>
                                        <p:tav tm="0">
                                          <p:val>
                                            <p:strVal val="#ppt_y"/>
                                          </p:val>
                                        </p:tav>
                                        <p:tav tm="100000">
                                          <p:val>
                                            <p:strVal val="#ppt_y"/>
                                          </p:val>
                                        </p:tav>
                                      </p:tavLst>
                                    </p:anim>
                                    <p:animEffect transition="in" filter="fade">
                                      <p:cBhvr>
                                        <p:cTn id="35" dur="2000"/>
                                        <p:tgtEl>
                                          <p:spTgt spid="2">
                                            <p:txEl>
                                              <p:pRg st="5" end="5"/>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42844" y="500042"/>
            <a:ext cx="6143668" cy="571504"/>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000" dirty="0" smtClean="0">
                <a:solidFill>
                  <a:schemeClr val="tx1"/>
                </a:solidFill>
              </a:rPr>
              <a:t>Why  is listening difficult?</a:t>
            </a:r>
            <a:endParaRPr lang="ar-EG" sz="4000" dirty="0">
              <a:solidFill>
                <a:schemeClr val="tx1"/>
              </a:solidFill>
            </a:endParaRPr>
          </a:p>
        </p:txBody>
      </p:sp>
      <p:sp>
        <p:nvSpPr>
          <p:cNvPr id="4" name="TextBox 3"/>
          <p:cNvSpPr txBox="1"/>
          <p:nvPr/>
        </p:nvSpPr>
        <p:spPr>
          <a:xfrm>
            <a:off x="0" y="1708273"/>
            <a:ext cx="9144000" cy="5078313"/>
          </a:xfrm>
          <a:prstGeom prst="rect">
            <a:avLst/>
          </a:prstGeom>
          <a:noFill/>
        </p:spPr>
        <p:txBody>
          <a:bodyPr wrap="square" rtlCol="1">
            <a:spAutoFit/>
          </a:bodyPr>
          <a:lstStyle/>
          <a:p>
            <a:pPr algn="just" rtl="0">
              <a:buFont typeface="Wingdings" pitchFamily="2" charset="2"/>
              <a:buChar char="§"/>
            </a:pPr>
            <a:r>
              <a:rPr lang="en-US" sz="3600" dirty="0" smtClean="0"/>
              <a:t>Different speakers produce the same sounds in different ways, e.g. different dialects and accents, stresses, rhythms, intonations, mispronunciations;</a:t>
            </a:r>
          </a:p>
          <a:p>
            <a:pPr algn="just" rtl="0">
              <a:buFont typeface="Wingdings" pitchFamily="2" charset="2"/>
              <a:buChar char="§"/>
            </a:pPr>
            <a:r>
              <a:rPr lang="en-US" sz="3600" dirty="0" smtClean="0"/>
              <a:t>The listener has little or no control over the speed of the input of spoken material;</a:t>
            </a:r>
          </a:p>
          <a:p>
            <a:pPr algn="just" rtl="0">
              <a:buFont typeface="Wingdings" pitchFamily="2" charset="2"/>
              <a:buChar char="§"/>
            </a:pPr>
            <a:r>
              <a:rPr lang="en-US" sz="3600" dirty="0" smtClean="0"/>
              <a:t>Spoken material is often heard only once and in most cases, we cannot go back and listen again as we can when we read.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ppt_w+.3"/>
                                          </p:val>
                                        </p:tav>
                                        <p:tav tm="100000">
                                          <p:val>
                                            <p:strVal val="#ppt_w"/>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animEffect transition="in" filter="fade">
                                      <p:cBhvr>
                                        <p:cTn id="9"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2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2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4">
                                            <p:txEl>
                                              <p:pRg st="0" end="0"/>
                                            </p:txEl>
                                          </p:spTgt>
                                        </p:tgtEl>
                                        <p:attrNameLst>
                                          <p:attrName>style.rotation</p:attrName>
                                        </p:attrNameLst>
                                      </p:cBhvr>
                                      <p:tavLst>
                                        <p:tav tm="0">
                                          <p:val>
                                            <p:fltVal val="360"/>
                                          </p:val>
                                        </p:tav>
                                        <p:tav tm="100000">
                                          <p:val>
                                            <p:fltVal val="0"/>
                                          </p:val>
                                        </p:tav>
                                      </p:tavLst>
                                    </p:anim>
                                    <p:animEffect transition="in" filter="fade">
                                      <p:cBhvr>
                                        <p:cTn id="17" dur="2000"/>
                                        <p:tgtEl>
                                          <p:spTgt spid="4">
                                            <p:txEl>
                                              <p:pRg st="0" end="0"/>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 calcmode="lin" valueType="num">
                                      <p:cBhvr>
                                        <p:cTn id="22" dur="2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3" dur="2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4" dur="2000" fill="hold"/>
                                        <p:tgtEl>
                                          <p:spTgt spid="4">
                                            <p:txEl>
                                              <p:pRg st="1" end="1"/>
                                            </p:txEl>
                                          </p:spTgt>
                                        </p:tgtEl>
                                        <p:attrNameLst>
                                          <p:attrName>style.rotation</p:attrName>
                                        </p:attrNameLst>
                                      </p:cBhvr>
                                      <p:tavLst>
                                        <p:tav tm="0">
                                          <p:val>
                                            <p:fltVal val="360"/>
                                          </p:val>
                                        </p:tav>
                                        <p:tav tm="100000">
                                          <p:val>
                                            <p:fltVal val="0"/>
                                          </p:val>
                                        </p:tav>
                                      </p:tavLst>
                                    </p:anim>
                                    <p:animEffect transition="in" filter="fade">
                                      <p:cBhvr>
                                        <p:cTn id="25" dur="2000"/>
                                        <p:tgtEl>
                                          <p:spTgt spid="4">
                                            <p:txEl>
                                              <p:pRg st="1" end="1"/>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builtIn="1"/>
                                        </p:tgtEl>
                                      </p:cMediaNode>
                                    </p:audio>
                                  </p:subTnLst>
                                </p:cTn>
                              </p:par>
                            </p:childTnLst>
                          </p:cTn>
                        </p:par>
                      </p:childTnLst>
                    </p:cTn>
                  </p:par>
                  <p:par>
                    <p:cTn id="26" fill="hold">
                      <p:stCondLst>
                        <p:cond delay="indefinite"/>
                      </p:stCondLst>
                      <p:childTnLst>
                        <p:par>
                          <p:cTn id="27" fill="hold">
                            <p:stCondLst>
                              <p:cond delay="0"/>
                            </p:stCondLst>
                            <p:childTnLst>
                              <p:par>
                                <p:cTn id="28" presetID="52" presetClass="entr" presetSubtype="0"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Scale>
                                      <p:cBhvr>
                                        <p:cTn id="30" dur="2000" decel="50000" fill="hold">
                                          <p:stCondLst>
                                            <p:cond delay="0"/>
                                          </p:stCondLst>
                                        </p:cTn>
                                        <p:tgtEl>
                                          <p:spTgt spid="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2000" decel="50000" fill="hold">
                                          <p:stCondLst>
                                            <p:cond delay="0"/>
                                          </p:stCondLst>
                                        </p:cTn>
                                        <p:tgtEl>
                                          <p:spTgt spid="4">
                                            <p:txEl>
                                              <p:pRg st="2" end="2"/>
                                            </p:txEl>
                                          </p:spTgt>
                                        </p:tgtEl>
                                        <p:attrNameLst>
                                          <p:attrName>ppt_x</p:attrName>
                                          <p:attrName>ppt_y</p:attrName>
                                        </p:attrNameLst>
                                      </p:cBhvr>
                                    </p:animMotion>
                                    <p:animEffect transition="in" filter="fade">
                                      <p:cBhvr>
                                        <p:cTn id="32" dur="2000"/>
                                        <p:tgtEl>
                                          <p:spTgt spid="4">
                                            <p:txEl>
                                              <p:pRg st="2" end="2"/>
                                            </p:txEl>
                                          </p:spTgt>
                                        </p:tgtEl>
                                      </p:cBhvr>
                                    </p:animEffect>
                                  </p:childTnLst>
                                  <p:subTnLst>
                                    <p:audio>
                                      <p:cMediaNode>
                                        <p:cTn display="0" masterRel="sameClick">
                                          <p:stCondLst>
                                            <p:cond evt="begin" delay="0">
                                              <p:tn val="28"/>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643998" cy="3416320"/>
          </a:xfrm>
          <a:prstGeom prst="rect">
            <a:avLst/>
          </a:prstGeom>
          <a:noFill/>
        </p:spPr>
        <p:txBody>
          <a:bodyPr wrap="square" rtlCol="1">
            <a:spAutoFit/>
          </a:bodyPr>
          <a:lstStyle/>
          <a:p>
            <a:pPr algn="l" rtl="0">
              <a:buFont typeface="Wingdings" pitchFamily="2" charset="2"/>
              <a:buChar char="§"/>
            </a:pPr>
            <a:r>
              <a:rPr lang="en-US" sz="3600" dirty="0" smtClean="0"/>
              <a:t>The listener can not pause to work out the meaning of the heard materials as it can be done when reading. </a:t>
            </a:r>
          </a:p>
          <a:p>
            <a:pPr algn="l" rtl="0">
              <a:buFont typeface="Wingdings" pitchFamily="2" charset="2"/>
              <a:buChar char="§"/>
            </a:pPr>
            <a:r>
              <a:rPr lang="en-US" sz="3600" dirty="0" smtClean="0"/>
              <a:t>Speech is more likely to be distorted by the media which transmit sounds or background noise that can make it difficult to hear clearly.</a:t>
            </a:r>
          </a:p>
        </p:txBody>
      </p:sp>
      <p:sp>
        <p:nvSpPr>
          <p:cNvPr id="3" name="Rounded Rectangle 2"/>
          <p:cNvSpPr/>
          <p:nvPr/>
        </p:nvSpPr>
        <p:spPr>
          <a:xfrm>
            <a:off x="214282" y="4000504"/>
            <a:ext cx="4643470" cy="71438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1" algn="l" rtl="0"/>
            <a:r>
              <a:rPr lang="en-US" sz="3600" dirty="0" smtClean="0">
                <a:solidFill>
                  <a:schemeClr val="tx1"/>
                </a:solidFill>
              </a:rPr>
              <a:t>Sources of listening:</a:t>
            </a:r>
            <a:endParaRPr lang="ar-EG" sz="3600" dirty="0" smtClean="0">
              <a:solidFill>
                <a:schemeClr val="tx1"/>
              </a:solidFill>
            </a:endParaRPr>
          </a:p>
        </p:txBody>
      </p:sp>
      <p:sp>
        <p:nvSpPr>
          <p:cNvPr id="4" name="TextBox 3"/>
          <p:cNvSpPr txBox="1"/>
          <p:nvPr/>
        </p:nvSpPr>
        <p:spPr>
          <a:xfrm>
            <a:off x="214282" y="4786322"/>
            <a:ext cx="8643998" cy="1754326"/>
          </a:xfrm>
          <a:prstGeom prst="rect">
            <a:avLst/>
          </a:prstGeom>
          <a:noFill/>
        </p:spPr>
        <p:txBody>
          <a:bodyPr wrap="square" rtlCol="1">
            <a:spAutoFit/>
          </a:bodyPr>
          <a:lstStyle/>
          <a:p>
            <a:pPr algn="l" rtl="0"/>
            <a:r>
              <a:rPr lang="en-US" sz="3600" dirty="0" smtClean="0"/>
              <a:t>The four sources of listening are: the speaker, the listener, the message to be listened to, and the physical setting.</a:t>
            </a:r>
            <a:endParaRPr lang="ar-EG"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600" decel="100000"/>
                                        <p:tgtEl>
                                          <p:spTgt spid="2">
                                            <p:txEl>
                                              <p:pRg st="0" end="0"/>
                                            </p:txEl>
                                          </p:spTgt>
                                        </p:tgtEl>
                                      </p:cBhvr>
                                    </p:animEffect>
                                    <p:anim calcmode="lin" valueType="num">
                                      <p:cBhvr>
                                        <p:cTn id="8" dur="1600" decel="100000" fill="hold"/>
                                        <p:tgtEl>
                                          <p:spTgt spid="2">
                                            <p:txEl>
                                              <p:pRg st="0" end="0"/>
                                            </p:txEl>
                                          </p:spTgt>
                                        </p:tgtEl>
                                        <p:attrNameLst>
                                          <p:attrName>style.rotation</p:attrName>
                                        </p:attrNameLst>
                                      </p:cBhvr>
                                      <p:tavLst>
                                        <p:tav tm="0">
                                          <p:val>
                                            <p:fltVal val="-90"/>
                                          </p:val>
                                        </p:tav>
                                        <p:tav tm="100000">
                                          <p:val>
                                            <p:fltVal val="0"/>
                                          </p:val>
                                        </p:tav>
                                      </p:tavLst>
                                    </p:anim>
                                    <p:anim calcmode="lin" valueType="num">
                                      <p:cBhvr>
                                        <p:cTn id="9" dur="1600" decel="100000" fill="hold"/>
                                        <p:tgtEl>
                                          <p:spTgt spid="2">
                                            <p:txEl>
                                              <p:pRg st="0" end="0"/>
                                            </p:txEl>
                                          </p:spTgt>
                                        </p:tgtEl>
                                        <p:attrNameLst>
                                          <p:attrName>ppt_x</p:attrName>
                                        </p:attrNameLst>
                                      </p:cBhvr>
                                      <p:tavLst>
                                        <p:tav tm="0">
                                          <p:val>
                                            <p:strVal val="#ppt_x+0.4"/>
                                          </p:val>
                                        </p:tav>
                                        <p:tav tm="100000">
                                          <p:val>
                                            <p:strVal val="#ppt_x-0.05"/>
                                          </p:val>
                                        </p:tav>
                                      </p:tavLst>
                                    </p:anim>
                                    <p:anim calcmode="lin" valueType="num">
                                      <p:cBhvr>
                                        <p:cTn id="10" dur="1600" decel="100000" fill="hold"/>
                                        <p:tgtEl>
                                          <p:spTgt spid="2">
                                            <p:txEl>
                                              <p:pRg st="0" end="0"/>
                                            </p:txEl>
                                          </p:spTgt>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2">
                                            <p:txEl>
                                              <p:pRg st="0" end="0"/>
                                            </p:txEl>
                                          </p:spTgt>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2">
                                            <p:txEl>
                                              <p:pRg st="0" end="0"/>
                                            </p:txEl>
                                          </p:spTgt>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53"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p:cTn id="17" dur="2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8" dur="20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9" dur="2000"/>
                                        <p:tgtEl>
                                          <p:spTgt spid="2">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par>
                    <p:cTn id="20" fill="hold">
                      <p:stCondLst>
                        <p:cond delay="indefinite"/>
                      </p:stCondLst>
                      <p:childTnLst>
                        <p:par>
                          <p:cTn id="21" fill="hold">
                            <p:stCondLst>
                              <p:cond delay="0"/>
                            </p:stCondLst>
                            <p:childTnLst>
                              <p:par>
                                <p:cTn id="22" presetID="17" presetClass="entr" presetSubtype="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2000" fill="hold"/>
                                        <p:tgtEl>
                                          <p:spTgt spid="3"/>
                                        </p:tgtEl>
                                        <p:attrNameLst>
                                          <p:attrName>ppt_x</p:attrName>
                                        </p:attrNameLst>
                                      </p:cBhvr>
                                      <p:tavLst>
                                        <p:tav tm="0">
                                          <p:val>
                                            <p:strVal val="#ppt_x"/>
                                          </p:val>
                                        </p:tav>
                                        <p:tav tm="100000">
                                          <p:val>
                                            <p:strVal val="#ppt_x"/>
                                          </p:val>
                                        </p:tav>
                                      </p:tavLst>
                                    </p:anim>
                                    <p:anim calcmode="lin" valueType="num">
                                      <p:cBhvr>
                                        <p:cTn id="25" dur="2000" fill="hold"/>
                                        <p:tgtEl>
                                          <p:spTgt spid="3"/>
                                        </p:tgtEl>
                                        <p:attrNameLst>
                                          <p:attrName>ppt_y</p:attrName>
                                        </p:attrNameLst>
                                      </p:cBhvr>
                                      <p:tavLst>
                                        <p:tav tm="0">
                                          <p:val>
                                            <p:strVal val="#ppt_y-#ppt_h/2"/>
                                          </p:val>
                                        </p:tav>
                                        <p:tav tm="100000">
                                          <p:val>
                                            <p:strVal val="#ppt_y"/>
                                          </p:val>
                                        </p:tav>
                                      </p:tavLst>
                                    </p:anim>
                                    <p:anim calcmode="lin" valueType="num">
                                      <p:cBhvr>
                                        <p:cTn id="26" dur="2000" fill="hold"/>
                                        <p:tgtEl>
                                          <p:spTgt spid="3"/>
                                        </p:tgtEl>
                                        <p:attrNameLst>
                                          <p:attrName>ppt_w</p:attrName>
                                        </p:attrNameLst>
                                      </p:cBhvr>
                                      <p:tavLst>
                                        <p:tav tm="0">
                                          <p:val>
                                            <p:strVal val="#ppt_w"/>
                                          </p:val>
                                        </p:tav>
                                        <p:tav tm="100000">
                                          <p:val>
                                            <p:strVal val="#ppt_w"/>
                                          </p:val>
                                        </p:tav>
                                      </p:tavLst>
                                    </p:anim>
                                    <p:anim calcmode="lin" valueType="num">
                                      <p:cBhvr>
                                        <p:cTn id="27" dur="2000" fill="hold"/>
                                        <p:tgtEl>
                                          <p:spTgt spid="3"/>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2"/>
                                            </p:cond>
                                          </p:stCondLst>
                                          <p:endCondLst>
                                            <p:cond evt="onStopAudio" delay="0">
                                              <p:tgtEl>
                                                <p:sldTgt/>
                                              </p:tgtEl>
                                            </p:cond>
                                          </p:endCondLst>
                                        </p:cTn>
                                        <p:tgtEl>
                                          <p:sndTgt r:embed="rId2" name="camera.wav" builtIn="1"/>
                                        </p:tgtEl>
                                      </p:cMediaNode>
                                    </p:audio>
                                  </p:subTnLst>
                                </p:cTn>
                              </p:par>
                            </p:childTnLst>
                          </p:cTn>
                        </p:par>
                      </p:childTnLst>
                    </p:cTn>
                  </p:par>
                  <p:par>
                    <p:cTn id="28" fill="hold">
                      <p:stCondLst>
                        <p:cond delay="indefinite"/>
                      </p:stCondLst>
                      <p:childTnLst>
                        <p:par>
                          <p:cTn id="29" fill="hold">
                            <p:stCondLst>
                              <p:cond delay="0"/>
                            </p:stCondLst>
                            <p:childTnLst>
                              <p:par>
                                <p:cTn id="30" presetID="50" presetClass="entr" presetSubtype="0" decel="10000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2000" fill="hold"/>
                                        <p:tgtEl>
                                          <p:spTgt spid="4"/>
                                        </p:tgtEl>
                                        <p:attrNameLst>
                                          <p:attrName>ppt_w</p:attrName>
                                        </p:attrNameLst>
                                      </p:cBhvr>
                                      <p:tavLst>
                                        <p:tav tm="0">
                                          <p:val>
                                            <p:strVal val="#ppt_w+.3"/>
                                          </p:val>
                                        </p:tav>
                                        <p:tav tm="100000">
                                          <p:val>
                                            <p:strVal val="#ppt_w"/>
                                          </p:val>
                                        </p:tav>
                                      </p:tavLst>
                                    </p:anim>
                                    <p:anim calcmode="lin" valueType="num">
                                      <p:cBhvr>
                                        <p:cTn id="33" dur="2000" fill="hold"/>
                                        <p:tgtEl>
                                          <p:spTgt spid="4"/>
                                        </p:tgtEl>
                                        <p:attrNameLst>
                                          <p:attrName>ppt_h</p:attrName>
                                        </p:attrNameLst>
                                      </p:cBhvr>
                                      <p:tavLst>
                                        <p:tav tm="0">
                                          <p:val>
                                            <p:strVal val="#ppt_h"/>
                                          </p:val>
                                        </p:tav>
                                        <p:tav tm="100000">
                                          <p:val>
                                            <p:strVal val="#ppt_h"/>
                                          </p:val>
                                        </p:tav>
                                      </p:tavLst>
                                    </p:anim>
                                    <p:animEffect transition="in" filter="fade">
                                      <p:cBhvr>
                                        <p:cTn id="34" dur="2000"/>
                                        <p:tgtEl>
                                          <p:spTgt spid="4"/>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مربع نص 1"/>
          <p:cNvSpPr txBox="1">
            <a:spLocks noChangeArrowheads="1"/>
          </p:cNvSpPr>
          <p:nvPr/>
        </p:nvSpPr>
        <p:spPr bwMode="auto">
          <a:xfrm>
            <a:off x="357188" y="285750"/>
            <a:ext cx="8501062" cy="5847755"/>
          </a:xfrm>
          <a:prstGeom prst="rect">
            <a:avLst/>
          </a:prstGeom>
          <a:noFill/>
          <a:ln w="9525">
            <a:noFill/>
            <a:miter lim="800000"/>
            <a:headEnd/>
            <a:tailEnd/>
          </a:ln>
        </p:spPr>
        <p:txBody>
          <a:bodyPr>
            <a:spAutoFit/>
          </a:bodyPr>
          <a:lstStyle/>
          <a:p>
            <a:pPr algn="just" rtl="0">
              <a:buFont typeface="Arial" pitchFamily="34" charset="0"/>
              <a:buChar char="•"/>
            </a:pPr>
            <a:r>
              <a:rPr lang="en-US" sz="3400" dirty="0">
                <a:solidFill>
                  <a:srgbClr val="002060"/>
                </a:solidFill>
              </a:rPr>
              <a:t>The listening process can be generally explained in different phases. Firstly, students will use their background knowledge and schemata in order to understand the delivered speech. The goals set by the speaker then will help students in focusing more towards the intended meaning. The literal meaning of the speech is then translated into the intended message originally required by the speaker. These messages are the only ones finally retained and stored in memory.</a:t>
            </a:r>
            <a:endParaRPr lang="ar-SA" sz="3400" dirty="0">
              <a:solidFill>
                <a:srgbClr val="00206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edge">
                                      <p:cBhvr>
                                        <p:cTn id="7" dur="2000"/>
                                        <p:tgtEl>
                                          <p:spTgt spid="12290"/>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p:nvPr>
        </p:nvSpPr>
        <p:spPr>
          <a:xfrm>
            <a:off x="457200" y="214313"/>
            <a:ext cx="8229600" cy="1143000"/>
          </a:xfrm>
        </p:spPr>
        <p:txBody>
          <a:bodyPr/>
          <a:lstStyle/>
          <a:p>
            <a:pPr eaLnBrk="1" hangingPunct="1"/>
            <a:r>
              <a:rPr lang="en-US" dirty="0" smtClean="0">
                <a:cs typeface="Traditional Arabic" pitchFamily="18" charset="-78"/>
              </a:rPr>
              <a:t>Objectives of Teaching Listening</a:t>
            </a:r>
            <a:r>
              <a:rPr lang="ar-SA" dirty="0" smtClean="0"/>
              <a:t> </a:t>
            </a:r>
          </a:p>
        </p:txBody>
      </p:sp>
      <p:sp>
        <p:nvSpPr>
          <p:cNvPr id="3" name="عنصر نائب للمحتوى 2"/>
          <p:cNvSpPr>
            <a:spLocks noGrp="1"/>
          </p:cNvSpPr>
          <p:nvPr>
            <p:ph idx="1"/>
          </p:nvPr>
        </p:nvSpPr>
        <p:spPr>
          <a:xfrm>
            <a:off x="457200" y="1428736"/>
            <a:ext cx="8229600" cy="4351357"/>
          </a:xfrm>
        </p:spPr>
        <p:txBody>
          <a:bodyPr>
            <a:normAutofit fontScale="25000" lnSpcReduction="20000"/>
          </a:bodyPr>
          <a:lstStyle/>
          <a:p>
            <a:pPr marL="274320" indent="-274320" algn="just" rtl="0" eaLnBrk="1" fontAlgn="auto" hangingPunct="1">
              <a:spcAft>
                <a:spcPts val="0"/>
              </a:spcAft>
              <a:buClr>
                <a:schemeClr val="accent3"/>
              </a:buClr>
              <a:defRPr/>
            </a:pPr>
            <a:r>
              <a:rPr lang="en-US" sz="14400" dirty="0" smtClean="0">
                <a:latin typeface="Times New Roman" pitchFamily="18" charset="0"/>
                <a:cs typeface="Times New Roman" pitchFamily="18" charset="0"/>
              </a:rPr>
              <a:t>To help students understand native speech at normal speed in unstructured situations to enable English speakers to comprehend speech in all kinds of situations.</a:t>
            </a:r>
          </a:p>
          <a:p>
            <a:pPr marL="274320" indent="-274320" algn="just" rtl="0" eaLnBrk="1" fontAlgn="auto" hangingPunct="1">
              <a:spcAft>
                <a:spcPts val="0"/>
              </a:spcAft>
              <a:buClr>
                <a:schemeClr val="accent3"/>
              </a:buClr>
              <a:buNone/>
              <a:defRPr/>
            </a:pPr>
            <a:endParaRPr lang="en-US" sz="14400" dirty="0" smtClean="0">
              <a:latin typeface="Times New Roman" pitchFamily="18" charset="0"/>
              <a:cs typeface="Times New Roman" pitchFamily="18" charset="0"/>
            </a:endParaRPr>
          </a:p>
          <a:p>
            <a:pPr algn="just" rtl="0">
              <a:buFontTx/>
              <a:buChar char="•"/>
            </a:pPr>
            <a:r>
              <a:rPr lang="en-US" sz="14400" dirty="0" smtClean="0">
                <a:latin typeface="Times New Roman" pitchFamily="18" charset="0"/>
                <a:cs typeface="Calibri" pitchFamily="34" charset="0"/>
              </a:rPr>
              <a:t>To familiarize students with the sound patterns such as phonemes, stress, rhythm, intonation and tone</a:t>
            </a:r>
            <a:endParaRPr lang="en-US" sz="14400" dirty="0" smtClean="0">
              <a:ea typeface="+mn-ea"/>
            </a:endParaRPr>
          </a:p>
          <a:p>
            <a:pPr marL="274320" indent="-274320" eaLnBrk="1" fontAlgn="auto" hangingPunct="1">
              <a:spcAft>
                <a:spcPts val="0"/>
              </a:spcAft>
              <a:buClr>
                <a:schemeClr val="accent3"/>
              </a:buClr>
              <a:buFont typeface="Wingdings 2"/>
              <a:buChar char=""/>
              <a:defRPr/>
            </a:pPr>
            <a:endParaRPr lang="ar-SA" dirty="0">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plus(out)">
                                      <p:cBhvr>
                                        <p:cTn id="7" dur="2000"/>
                                        <p:tgtEl>
                                          <p:spTgt spid="13314"/>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20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7"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ChangeArrowheads="1"/>
          </p:cNvSpPr>
          <p:nvPr/>
        </p:nvSpPr>
        <p:spPr bwMode="auto">
          <a:xfrm rot="10800000" flipV="1">
            <a:off x="285750" y="835485"/>
            <a:ext cx="8542338" cy="5632311"/>
          </a:xfrm>
          <a:prstGeom prst="rect">
            <a:avLst/>
          </a:prstGeom>
          <a:noFill/>
          <a:ln w="9525">
            <a:noFill/>
            <a:miter lim="800000"/>
            <a:headEnd/>
            <a:tailEnd/>
          </a:ln>
        </p:spPr>
        <p:txBody>
          <a:bodyPr anchor="ctr">
            <a:spAutoFit/>
          </a:bodyPr>
          <a:lstStyle/>
          <a:p>
            <a:pPr algn="just" rtl="0">
              <a:buFont typeface="Arial" pitchFamily="34" charset="0"/>
              <a:buChar char="•"/>
            </a:pPr>
            <a:r>
              <a:rPr lang="en-US" sz="3600" dirty="0">
                <a:latin typeface="Times New Roman" pitchFamily="18" charset="0"/>
                <a:cs typeface="Calibri" pitchFamily="34" charset="0"/>
              </a:rPr>
              <a:t>To familiarize students with the aspects of </a:t>
            </a:r>
            <a:r>
              <a:rPr lang="en-US" sz="3600" dirty="0" err="1">
                <a:latin typeface="Times New Roman" pitchFamily="18" charset="0"/>
                <a:cs typeface="Calibri" pitchFamily="34" charset="0"/>
              </a:rPr>
              <a:t>sandhi</a:t>
            </a:r>
            <a:r>
              <a:rPr lang="en-US" sz="3600" dirty="0">
                <a:latin typeface="Times New Roman" pitchFamily="18" charset="0"/>
                <a:cs typeface="Calibri" pitchFamily="34" charset="0"/>
              </a:rPr>
              <a:t>-variation i.e., changes which occur in </a:t>
            </a:r>
          </a:p>
          <a:p>
            <a:pPr algn="just" rtl="0"/>
            <a:r>
              <a:rPr lang="en-US" sz="3600" dirty="0">
                <a:latin typeface="Times New Roman" pitchFamily="18" charset="0"/>
                <a:cs typeface="Calibri" pitchFamily="34" charset="0"/>
              </a:rPr>
              <a:t>natural speech as a result of </a:t>
            </a:r>
            <a:r>
              <a:rPr lang="en-US" sz="3600" dirty="0" smtClean="0">
                <a:latin typeface="Times New Roman" pitchFamily="18" charset="0"/>
                <a:cs typeface="Calibri" pitchFamily="34" charset="0"/>
              </a:rPr>
              <a:t>environment, regional </a:t>
            </a:r>
            <a:r>
              <a:rPr lang="en-US" sz="3600" dirty="0">
                <a:latin typeface="Times New Roman" pitchFamily="18" charset="0"/>
                <a:cs typeface="Calibri" pitchFamily="34" charset="0"/>
              </a:rPr>
              <a:t>dialect, rate of speech contraction and omission(It is used to understand natural variations in sound patterns</a:t>
            </a:r>
            <a:r>
              <a:rPr lang="en-US" sz="3600" dirty="0" smtClean="0">
                <a:latin typeface="Times New Roman" pitchFamily="18" charset="0"/>
                <a:cs typeface="Calibri" pitchFamily="34" charset="0"/>
              </a:rPr>
              <a:t>).</a:t>
            </a:r>
          </a:p>
          <a:p>
            <a:pPr algn="just" rtl="0">
              <a:buFont typeface="Arial" pitchFamily="34" charset="0"/>
              <a:buChar char="•"/>
            </a:pPr>
            <a:r>
              <a:rPr lang="en-US" sz="3600" dirty="0" smtClean="0">
                <a:latin typeface="Times New Roman" pitchFamily="18" charset="0"/>
                <a:cs typeface="Calibri" pitchFamily="34" charset="0"/>
              </a:rPr>
              <a:t>To accustom students to the normal rate of speech of the native speakers during normal conversation.</a:t>
            </a:r>
          </a:p>
          <a:p>
            <a:pPr algn="just" rtl="0"/>
            <a:endParaRPr lang="en-US" sz="3600" dirty="0" smtClean="0">
              <a:latin typeface="Times New Roman" pitchFamily="18"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edge">
                                      <p:cBhvr>
                                        <p:cTn id="7" dur="2000"/>
                                        <p:tgtEl>
                                          <p:spTgt spid="1433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par>
                                <p:cTn id="8" presetID="20" presetClass="entr" presetSubtype="0" fill="hold"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wedge">
                                      <p:cBhvr>
                                        <p:cTn id="10" dur="2000"/>
                                        <p:tgtEl>
                                          <p:spTgt spid="14339">
                                            <p:txEl>
                                              <p:pRg st="1" end="1"/>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amera.wav" builtIn="1"/>
                                        </p:tgtEl>
                                      </p:cMediaNode>
                                    </p:audio>
                                  </p:sub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 calcmode="lin" valueType="num">
                                      <p:cBhvr>
                                        <p:cTn id="15" dur="2000" fill="hold"/>
                                        <p:tgtEl>
                                          <p:spTgt spid="14339">
                                            <p:txEl>
                                              <p:pRg st="2" end="2"/>
                                            </p:txEl>
                                          </p:spTgt>
                                        </p:tgtEl>
                                        <p:attrNameLst>
                                          <p:attrName>ppt_w</p:attrName>
                                        </p:attrNameLst>
                                      </p:cBhvr>
                                      <p:tavLst>
                                        <p:tav tm="0">
                                          <p:val>
                                            <p:strVal val="#ppt_w+.3"/>
                                          </p:val>
                                        </p:tav>
                                        <p:tav tm="100000">
                                          <p:val>
                                            <p:strVal val="#ppt_w"/>
                                          </p:val>
                                        </p:tav>
                                      </p:tavLst>
                                    </p:anim>
                                    <p:anim calcmode="lin" valueType="num">
                                      <p:cBhvr>
                                        <p:cTn id="16" dur="2000" fill="hold"/>
                                        <p:tgtEl>
                                          <p:spTgt spid="14339">
                                            <p:txEl>
                                              <p:pRg st="2" end="2"/>
                                            </p:txEl>
                                          </p:spTgt>
                                        </p:tgtEl>
                                        <p:attrNameLst>
                                          <p:attrName>ppt_h</p:attrName>
                                        </p:attrNameLst>
                                      </p:cBhvr>
                                      <p:tavLst>
                                        <p:tav tm="0">
                                          <p:val>
                                            <p:strVal val="#ppt_h"/>
                                          </p:val>
                                        </p:tav>
                                        <p:tav tm="100000">
                                          <p:val>
                                            <p:strVal val="#ppt_h"/>
                                          </p:val>
                                        </p:tav>
                                      </p:tavLst>
                                    </p:anim>
                                    <p:animEffect transition="in" filter="fade">
                                      <p:cBhvr>
                                        <p:cTn id="17" dur="2000"/>
                                        <p:tgtEl>
                                          <p:spTgt spid="14339">
                                            <p:txEl>
                                              <p:pRg st="2" end="2"/>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ChangeArrowheads="1"/>
          </p:cNvSpPr>
          <p:nvPr/>
        </p:nvSpPr>
        <p:spPr bwMode="auto">
          <a:xfrm>
            <a:off x="285720" y="439895"/>
            <a:ext cx="8572500" cy="6186309"/>
          </a:xfrm>
          <a:prstGeom prst="rect">
            <a:avLst/>
          </a:prstGeom>
          <a:noFill/>
          <a:ln w="9525">
            <a:noFill/>
            <a:miter lim="800000"/>
            <a:headEnd/>
            <a:tailEnd/>
          </a:ln>
        </p:spPr>
        <p:txBody>
          <a:bodyPr anchor="ctr">
            <a:spAutoFit/>
          </a:bodyPr>
          <a:lstStyle/>
          <a:p>
            <a:pPr algn="just" rtl="0">
              <a:buFontTx/>
              <a:buChar char="•"/>
            </a:pPr>
            <a:r>
              <a:rPr lang="en-US" sz="3600" dirty="0">
                <a:cs typeface="Calibri" pitchFamily="34" charset="0"/>
              </a:rPr>
              <a:t>To assist students in recognizing variation in sounds due to culture and nationality, e.g., </a:t>
            </a:r>
            <a:r>
              <a:rPr lang="en-US" sz="3600" dirty="0" smtClean="0">
                <a:cs typeface="Calibri" pitchFamily="34" charset="0"/>
              </a:rPr>
              <a:t>the </a:t>
            </a:r>
            <a:r>
              <a:rPr lang="en-US" sz="3600" dirty="0">
                <a:cs typeface="Calibri" pitchFamily="34" charset="0"/>
              </a:rPr>
              <a:t>difference between American English, British English, Australian English and </a:t>
            </a:r>
            <a:r>
              <a:rPr lang="en-US" sz="3600" dirty="0" smtClean="0">
                <a:cs typeface="Calibri" pitchFamily="34" charset="0"/>
              </a:rPr>
              <a:t>Indian </a:t>
            </a:r>
            <a:r>
              <a:rPr lang="en-US" sz="3600" dirty="0">
                <a:cs typeface="Calibri" pitchFamily="34" charset="0"/>
              </a:rPr>
              <a:t>English</a:t>
            </a:r>
            <a:r>
              <a:rPr lang="en-US" sz="3600" dirty="0" smtClean="0">
                <a:cs typeface="Calibri" pitchFamily="34" charset="0"/>
              </a:rPr>
              <a:t>.</a:t>
            </a:r>
          </a:p>
          <a:p>
            <a:pPr algn="just" rtl="0">
              <a:buFontTx/>
              <a:buChar char="•"/>
            </a:pPr>
            <a:r>
              <a:rPr lang="en-US" sz="3600" dirty="0" smtClean="0">
                <a:cs typeface="Calibri" pitchFamily="34" charset="0"/>
              </a:rPr>
              <a:t>To Familiarize students with false start, pause, fillers and redundancies</a:t>
            </a:r>
            <a:r>
              <a:rPr lang="en-US" sz="3600" dirty="0" smtClean="0">
                <a:solidFill>
                  <a:srgbClr val="800000"/>
                </a:solidFill>
                <a:cs typeface="Calibri" pitchFamily="34" charset="0"/>
              </a:rPr>
              <a:t>.</a:t>
            </a:r>
          </a:p>
          <a:p>
            <a:pPr algn="just" rtl="0"/>
            <a:endParaRPr lang="en-US" sz="3600" dirty="0" smtClean="0">
              <a:solidFill>
                <a:srgbClr val="800000"/>
              </a:solidFill>
              <a:latin typeface="Times New Roman" pitchFamily="18" charset="0"/>
              <a:cs typeface="Calibri" pitchFamily="34" charset="0"/>
            </a:endParaRPr>
          </a:p>
          <a:p>
            <a:pPr algn="just" rtl="0">
              <a:buFont typeface="Wingdings" pitchFamily="2" charset="2"/>
              <a:buChar char="q"/>
            </a:pPr>
            <a:r>
              <a:rPr lang="en-US" sz="3600" dirty="0" smtClean="0"/>
              <a:t>Listening begins at birth and serves us throughout our lives. It is a receptive skill; receptive skills give way to productive skills.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2000"/>
                                        <p:tgtEl>
                                          <p:spTgt spid="15363">
                                            <p:txEl>
                                              <p:pRg st="0" end="0"/>
                                            </p:txEl>
                                          </p:spTgt>
                                        </p:tgtEl>
                                      </p:cBhvr>
                                    </p:animEffect>
                                    <p:anim calcmode="lin" valueType="num">
                                      <p:cBhvr>
                                        <p:cTn id="8" dur="2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15363">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15363">
                                            <p:txEl>
                                              <p:pRg st="1" end="1"/>
                                            </p:txEl>
                                          </p:spTgt>
                                        </p:tgtEl>
                                        <p:attrNameLst>
                                          <p:attrName>style.visibility</p:attrName>
                                        </p:attrNameLst>
                                      </p:cBhvr>
                                      <p:to>
                                        <p:strVal val="visible"/>
                                      </p:to>
                                    </p:set>
                                    <p:anim calcmode="lin" valueType="num">
                                      <p:cBhvr>
                                        <p:cTn id="14" dur="2000" fill="hold"/>
                                        <p:tgtEl>
                                          <p:spTgt spid="1536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15363">
                                            <p:txEl>
                                              <p:pRg st="1" end="1"/>
                                            </p:txEl>
                                          </p:spTgt>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15363">
                                            <p:txEl>
                                              <p:pRg st="3" end="3"/>
                                            </p:txEl>
                                          </p:spTgt>
                                        </p:tgtEl>
                                        <p:attrNameLst>
                                          <p:attrName>style.visibility</p:attrName>
                                        </p:attrNameLst>
                                      </p:cBhvr>
                                      <p:to>
                                        <p:strVal val="visible"/>
                                      </p:to>
                                    </p:set>
                                    <p:animEffect transition="in" filter="wedge">
                                      <p:cBhvr>
                                        <p:cTn id="20" dur="2000"/>
                                        <p:tgtEl>
                                          <p:spTgt spid="15363">
                                            <p:txEl>
                                              <p:pRg st="3" end="3"/>
                                            </p:txEl>
                                          </p:spTgt>
                                        </p:tgtEl>
                                      </p:cBhvr>
                                    </p:animEffect>
                                  </p:childTnLst>
                                  <p:subTnLst>
                                    <p:audio>
                                      <p:cMediaNode>
                                        <p:cTn display="0" masterRel="sameClick">
                                          <p:stCondLst>
                                            <p:cond evt="begin" delay="0">
                                              <p:tn val="18"/>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438" y="206803"/>
            <a:ext cx="8929718" cy="6294031"/>
          </a:xfrm>
          <a:prstGeom prst="rect">
            <a:avLst/>
          </a:prstGeom>
          <a:noFill/>
        </p:spPr>
        <p:txBody>
          <a:bodyPr wrap="square" rtlCol="1">
            <a:spAutoFit/>
          </a:bodyPr>
          <a:lstStyle/>
          <a:p>
            <a:pPr algn="just" rtl="0">
              <a:buFont typeface="Wingdings" pitchFamily="2" charset="2"/>
              <a:buChar char="q"/>
            </a:pPr>
            <a:r>
              <a:rPr lang="en-US" sz="3100" dirty="0" smtClean="0"/>
              <a:t>Listening serves the goal of extracting meaning from messages. In order to do this learners have to be taught how to use both bottom up and top down processes in arriving at an understanding of messages.</a:t>
            </a:r>
          </a:p>
          <a:p>
            <a:pPr algn="just" rtl="0">
              <a:buFont typeface="Wingdings" pitchFamily="2" charset="2"/>
              <a:buChar char="q"/>
            </a:pPr>
            <a:r>
              <a:rPr lang="en-US" sz="3100" dirty="0" smtClean="0"/>
              <a:t>Bottom up processing refers to the decoding process, the direct decoding of language into meaningful units, from sound waves through the air in through our ears and into our brain where meaning is decoded.</a:t>
            </a:r>
          </a:p>
          <a:p>
            <a:pPr algn="just" rtl="0">
              <a:buFont typeface="Wingdings" pitchFamily="2" charset="2"/>
              <a:buChar char="q"/>
            </a:pPr>
            <a:r>
              <a:rPr lang="en-US" sz="3100" dirty="0" smtClean="0"/>
              <a:t>Top-down processing refers to how we use our world knowledge to attribute meaning to language input; how our knowledge of social convention helps us understand meaning.</a:t>
            </a:r>
            <a:endParaRPr lang="ar-EG" sz="31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2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5" dur="10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16" dur="1000" accel="50000" fill="hold">
                                          <p:stCondLst>
                                            <p:cond delay="10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17" dur="2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8" dur="10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19" dur="10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0" dur="1000" accel="50000" fill="hold">
                                          <p:stCondLst>
                                            <p:cond delay="10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1" dur="2000" decel="50000">
                                          <p:stCondLst>
                                            <p:cond delay="0"/>
                                          </p:stCondLst>
                                        </p:cTn>
                                        <p:tgtEl>
                                          <p:spTgt spid="3">
                                            <p:txEl>
                                              <p:pRg st="1" end="1"/>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22" fill="hold">
                      <p:stCondLst>
                        <p:cond delay="indefinite"/>
                      </p:stCondLst>
                      <p:childTnLst>
                        <p:par>
                          <p:cTn id="23" fill="hold">
                            <p:stCondLst>
                              <p:cond delay="0"/>
                            </p:stCondLst>
                            <p:childTnLst>
                              <p:par>
                                <p:cTn id="24" presetID="53"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2000"/>
                                        <p:tgtEl>
                                          <p:spTgt spid="3">
                                            <p:txEl>
                                              <p:pRg st="2" end="2"/>
                                            </p:txEl>
                                          </p:spTgt>
                                        </p:tgtEl>
                                      </p:cBhvr>
                                    </p:animEffect>
                                  </p:childTnLst>
                                  <p:subTnLst>
                                    <p:audio>
                                      <p:cMediaNode>
                                        <p:cTn display="0" masterRel="sameClick">
                                          <p:stCondLst>
                                            <p:cond evt="begin" delay="0">
                                              <p:tn val="24"/>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982788" y="771525"/>
            <a:ext cx="5018087" cy="1200150"/>
          </a:xfrm>
          <a:prstGeom prst="rect">
            <a:avLst/>
          </a:prstGeom>
          <a:gradFill rotWithShape="1">
            <a:gsLst>
              <a:gs pos="0">
                <a:srgbClr val="CCCCFF"/>
              </a:gs>
              <a:gs pos="100000">
                <a:schemeClr val="accent1"/>
              </a:gs>
            </a:gsLst>
            <a:lin ang="189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pPr>
            <a:r>
              <a:rPr lang="en-US" sz="3600" b="1">
                <a:solidFill>
                  <a:srgbClr val="800000"/>
                </a:solidFill>
                <a:cs typeface="Simplified Arabic" pitchFamily="18" charset="-78"/>
              </a:rPr>
              <a:t>The Four Steps of The Listening Process</a:t>
            </a:r>
          </a:p>
        </p:txBody>
      </p:sp>
      <p:sp>
        <p:nvSpPr>
          <p:cNvPr id="3075" name="Line 3"/>
          <p:cNvSpPr>
            <a:spLocks noChangeShapeType="1"/>
          </p:cNvSpPr>
          <p:nvPr/>
        </p:nvSpPr>
        <p:spPr bwMode="auto">
          <a:xfrm>
            <a:off x="4572000" y="2000250"/>
            <a:ext cx="2500313" cy="714375"/>
          </a:xfrm>
          <a:prstGeom prst="line">
            <a:avLst/>
          </a:prstGeom>
          <a:noFill/>
          <a:ln w="57150" cmpd="thickThin">
            <a:solidFill>
              <a:schemeClr val="tx1"/>
            </a:solidFill>
            <a:round/>
            <a:headEnd/>
            <a:tailEnd type="triangle" w="med" len="med"/>
          </a:ln>
        </p:spPr>
        <p:txBody>
          <a:bodyPr/>
          <a:lstStyle/>
          <a:p>
            <a:endParaRPr lang="ar-SA"/>
          </a:p>
        </p:txBody>
      </p:sp>
      <p:sp>
        <p:nvSpPr>
          <p:cNvPr id="3076" name="Line 4"/>
          <p:cNvSpPr>
            <a:spLocks noChangeShapeType="1"/>
          </p:cNvSpPr>
          <p:nvPr/>
        </p:nvSpPr>
        <p:spPr bwMode="auto">
          <a:xfrm flipH="1">
            <a:off x="2714625" y="2000250"/>
            <a:ext cx="1928813" cy="1654175"/>
          </a:xfrm>
          <a:prstGeom prst="line">
            <a:avLst/>
          </a:prstGeom>
          <a:noFill/>
          <a:ln w="57150" cmpd="thickThin">
            <a:solidFill>
              <a:schemeClr val="tx1"/>
            </a:solidFill>
            <a:round/>
            <a:headEnd/>
            <a:tailEnd type="triangle" w="med" len="med"/>
          </a:ln>
        </p:spPr>
        <p:txBody>
          <a:bodyPr/>
          <a:lstStyle/>
          <a:p>
            <a:endParaRPr lang="ar-SA"/>
          </a:p>
        </p:txBody>
      </p:sp>
      <p:sp>
        <p:nvSpPr>
          <p:cNvPr id="3078" name="Line 6"/>
          <p:cNvSpPr>
            <a:spLocks noChangeShapeType="1"/>
          </p:cNvSpPr>
          <p:nvPr/>
        </p:nvSpPr>
        <p:spPr bwMode="auto">
          <a:xfrm>
            <a:off x="4572000" y="2000250"/>
            <a:ext cx="785813" cy="2000250"/>
          </a:xfrm>
          <a:prstGeom prst="line">
            <a:avLst/>
          </a:prstGeom>
          <a:noFill/>
          <a:ln w="57150" cmpd="thickThin">
            <a:solidFill>
              <a:schemeClr val="tx1"/>
            </a:solidFill>
            <a:round/>
            <a:headEnd/>
            <a:tailEnd type="triangle" w="med" len="med"/>
          </a:ln>
        </p:spPr>
        <p:txBody>
          <a:bodyPr/>
          <a:lstStyle/>
          <a:p>
            <a:endParaRPr lang="ar-SA"/>
          </a:p>
        </p:txBody>
      </p:sp>
      <p:sp>
        <p:nvSpPr>
          <p:cNvPr id="3080" name="Text Box 8"/>
          <p:cNvSpPr txBox="1">
            <a:spLocks noChangeArrowheads="1"/>
          </p:cNvSpPr>
          <p:nvPr/>
        </p:nvSpPr>
        <p:spPr bwMode="auto">
          <a:xfrm>
            <a:off x="6000750" y="2928938"/>
            <a:ext cx="2714625" cy="584200"/>
          </a:xfrm>
          <a:prstGeom prst="rect">
            <a:avLst/>
          </a:prstGeom>
          <a:gradFill rotWithShape="1">
            <a:gsLst>
              <a:gs pos="0">
                <a:srgbClr val="CCCCFF"/>
              </a:gs>
              <a:gs pos="100000">
                <a:schemeClr val="accent1"/>
              </a:gs>
            </a:gsLst>
            <a:lin ang="18900000" scaled="1"/>
          </a:gradFill>
          <a:ln w="9525">
            <a:miter lim="800000"/>
            <a:headEnd/>
            <a:tailEnd/>
          </a:ln>
          <a:scene3d>
            <a:camera prst="legacyObliqueTopLeft"/>
            <a:lightRig rig="legacyFlat3" dir="t"/>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pPr>
            <a:r>
              <a:rPr lang="en-US" sz="3200" b="1">
                <a:solidFill>
                  <a:srgbClr val="800000"/>
                </a:solidFill>
                <a:cs typeface="Simplified Arabic" pitchFamily="18" charset="-78"/>
              </a:rPr>
              <a:t>Responding</a:t>
            </a:r>
          </a:p>
        </p:txBody>
      </p:sp>
      <p:sp>
        <p:nvSpPr>
          <p:cNvPr id="3081" name="Text Box 9"/>
          <p:cNvSpPr txBox="1">
            <a:spLocks noChangeArrowheads="1"/>
          </p:cNvSpPr>
          <p:nvPr/>
        </p:nvSpPr>
        <p:spPr bwMode="auto">
          <a:xfrm>
            <a:off x="5000625" y="4210050"/>
            <a:ext cx="2643188" cy="584200"/>
          </a:xfrm>
          <a:prstGeom prst="rect">
            <a:avLst/>
          </a:prstGeom>
          <a:gradFill rotWithShape="1">
            <a:gsLst>
              <a:gs pos="0">
                <a:srgbClr val="CCCCFF"/>
              </a:gs>
              <a:gs pos="100000">
                <a:schemeClr val="accent1"/>
              </a:gs>
            </a:gsLst>
            <a:lin ang="18900000" scaled="1"/>
          </a:gradFill>
          <a:ln w="9525">
            <a:miter lim="800000"/>
            <a:headEnd/>
            <a:tailEnd/>
          </a:ln>
          <a:scene3d>
            <a:camera prst="legacyObliqueTopLeft"/>
            <a:lightRig rig="legacyFlat3" dir="t"/>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pPr>
            <a:r>
              <a:rPr lang="en-US" sz="3200" b="1">
                <a:solidFill>
                  <a:srgbClr val="800000"/>
                </a:solidFill>
                <a:cs typeface="Simplified Arabic" pitchFamily="18" charset="-78"/>
              </a:rPr>
              <a:t>Evaluating</a:t>
            </a:r>
          </a:p>
        </p:txBody>
      </p:sp>
      <p:sp>
        <p:nvSpPr>
          <p:cNvPr id="3082" name="Text Box 10"/>
          <p:cNvSpPr txBox="1">
            <a:spLocks noChangeArrowheads="1"/>
          </p:cNvSpPr>
          <p:nvPr/>
        </p:nvSpPr>
        <p:spPr bwMode="auto">
          <a:xfrm>
            <a:off x="642938" y="3924300"/>
            <a:ext cx="3143250" cy="584200"/>
          </a:xfrm>
          <a:prstGeom prst="rect">
            <a:avLst/>
          </a:prstGeom>
          <a:gradFill rotWithShape="1">
            <a:gsLst>
              <a:gs pos="0">
                <a:srgbClr val="CCCCFF"/>
              </a:gs>
              <a:gs pos="100000">
                <a:schemeClr val="accent1"/>
              </a:gs>
            </a:gsLst>
            <a:lin ang="18900000" scaled="1"/>
          </a:gradFill>
          <a:ln w="9525">
            <a:miter lim="800000"/>
            <a:headEnd/>
            <a:tailEnd/>
          </a:ln>
          <a:scene3d>
            <a:camera prst="legacyObliqueTopLeft"/>
            <a:lightRig rig="legacyFlat3" dir="t"/>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pPr>
            <a:r>
              <a:rPr lang="en-US" sz="3200" b="1">
                <a:solidFill>
                  <a:srgbClr val="800000"/>
                </a:solidFill>
                <a:cs typeface="Simplified Arabic" pitchFamily="18" charset="-78"/>
              </a:rPr>
              <a:t>Understanding</a:t>
            </a:r>
          </a:p>
        </p:txBody>
      </p:sp>
      <p:sp>
        <p:nvSpPr>
          <p:cNvPr id="9" name="Line 4"/>
          <p:cNvSpPr>
            <a:spLocks noChangeShapeType="1"/>
          </p:cNvSpPr>
          <p:nvPr/>
        </p:nvSpPr>
        <p:spPr bwMode="auto">
          <a:xfrm flipH="1">
            <a:off x="2286000" y="2000250"/>
            <a:ext cx="2357438" cy="571500"/>
          </a:xfrm>
          <a:prstGeom prst="line">
            <a:avLst/>
          </a:prstGeom>
          <a:noFill/>
          <a:ln w="57150" cmpd="thickThin">
            <a:solidFill>
              <a:schemeClr val="tx1"/>
            </a:solidFill>
            <a:round/>
            <a:headEnd/>
            <a:tailEnd type="triangle" w="med" len="med"/>
          </a:ln>
        </p:spPr>
        <p:txBody>
          <a:bodyPr/>
          <a:lstStyle/>
          <a:p>
            <a:endParaRPr lang="ar-SA"/>
          </a:p>
        </p:txBody>
      </p:sp>
      <p:sp>
        <p:nvSpPr>
          <p:cNvPr id="10" name="Text Box 10"/>
          <p:cNvSpPr txBox="1">
            <a:spLocks noChangeArrowheads="1"/>
          </p:cNvSpPr>
          <p:nvPr/>
        </p:nvSpPr>
        <p:spPr bwMode="auto">
          <a:xfrm>
            <a:off x="214313" y="2630488"/>
            <a:ext cx="2071687" cy="584200"/>
          </a:xfrm>
          <a:prstGeom prst="rect">
            <a:avLst/>
          </a:prstGeom>
          <a:gradFill rotWithShape="1">
            <a:gsLst>
              <a:gs pos="0">
                <a:srgbClr val="CCCCFF"/>
              </a:gs>
              <a:gs pos="100000">
                <a:schemeClr val="accent1"/>
              </a:gs>
            </a:gsLst>
            <a:lin ang="18900000" scaled="1"/>
          </a:gradFill>
          <a:ln w="9525">
            <a:miter lim="800000"/>
            <a:headEnd/>
            <a:tailEnd/>
          </a:ln>
          <a:scene3d>
            <a:camera prst="legacyObliqueTopLeft"/>
            <a:lightRig rig="legacyFlat3" dir="t"/>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pPr>
            <a:r>
              <a:rPr lang="en-US" sz="3200" b="1">
                <a:solidFill>
                  <a:srgbClr val="800000"/>
                </a:solidFill>
                <a:cs typeface="Simplified Arabic" pitchFamily="18" charset="-78"/>
              </a:rPr>
              <a:t>Hearing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2000" fill="hold"/>
                                        <p:tgtEl>
                                          <p:spTgt spid="3074"/>
                                        </p:tgtEl>
                                        <p:attrNameLst>
                                          <p:attrName>ppt_x</p:attrName>
                                        </p:attrNameLst>
                                      </p:cBhvr>
                                      <p:tavLst>
                                        <p:tav tm="0">
                                          <p:val>
                                            <p:strVal val="#ppt_x"/>
                                          </p:val>
                                        </p:tav>
                                        <p:tav tm="100000">
                                          <p:val>
                                            <p:strVal val="#ppt_x"/>
                                          </p:val>
                                        </p:tav>
                                      </p:tavLst>
                                    </p:anim>
                                    <p:anim calcmode="lin" valueType="num">
                                      <p:cBhvr additive="base">
                                        <p:cTn id="8" dur="2000" fill="hold"/>
                                        <p:tgtEl>
                                          <p:spTgt spid="3074"/>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2000" fill="hold"/>
                                        <p:tgtEl>
                                          <p:spTgt spid="3075"/>
                                        </p:tgtEl>
                                        <p:attrNameLst>
                                          <p:attrName>ppt_x</p:attrName>
                                        </p:attrNameLst>
                                      </p:cBhvr>
                                      <p:tavLst>
                                        <p:tav tm="0">
                                          <p:val>
                                            <p:strVal val="1+#ppt_w/2"/>
                                          </p:val>
                                        </p:tav>
                                        <p:tav tm="100000">
                                          <p:val>
                                            <p:strVal val="#ppt_x"/>
                                          </p:val>
                                        </p:tav>
                                      </p:tavLst>
                                    </p:anim>
                                    <p:anim calcmode="lin" valueType="num">
                                      <p:cBhvr additive="base">
                                        <p:cTn id="14" dur="2000" fill="hold"/>
                                        <p:tgtEl>
                                          <p:spTgt spid="307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par>
                                <p:cTn id="15" presetID="2" presetClass="entr" presetSubtype="3" fill="hold" grpId="0" nodeType="withEffect">
                                  <p:stCondLst>
                                    <p:cond delay="0"/>
                                  </p:stCondLst>
                                  <p:childTnLst>
                                    <p:set>
                                      <p:cBhvr>
                                        <p:cTn id="16" dur="1" fill="hold">
                                          <p:stCondLst>
                                            <p:cond delay="0"/>
                                          </p:stCondLst>
                                        </p:cTn>
                                        <p:tgtEl>
                                          <p:spTgt spid="3080"/>
                                        </p:tgtEl>
                                        <p:attrNameLst>
                                          <p:attrName>style.visibility</p:attrName>
                                        </p:attrNameLst>
                                      </p:cBhvr>
                                      <p:to>
                                        <p:strVal val="visible"/>
                                      </p:to>
                                    </p:set>
                                    <p:anim calcmode="lin" valueType="num">
                                      <p:cBhvr additive="base">
                                        <p:cTn id="17" dur="2000" fill="hold"/>
                                        <p:tgtEl>
                                          <p:spTgt spid="3080"/>
                                        </p:tgtEl>
                                        <p:attrNameLst>
                                          <p:attrName>ppt_x</p:attrName>
                                        </p:attrNameLst>
                                      </p:cBhvr>
                                      <p:tavLst>
                                        <p:tav tm="0">
                                          <p:val>
                                            <p:strVal val="1+#ppt_w/2"/>
                                          </p:val>
                                        </p:tav>
                                        <p:tav tm="100000">
                                          <p:val>
                                            <p:strVal val="#ppt_x"/>
                                          </p:val>
                                        </p:tav>
                                      </p:tavLst>
                                    </p:anim>
                                    <p:anim calcmode="lin" valueType="num">
                                      <p:cBhvr additive="base">
                                        <p:cTn id="18" dur="2000" fill="hold"/>
                                        <p:tgtEl>
                                          <p:spTgt spid="3080"/>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3078"/>
                                        </p:tgtEl>
                                        <p:attrNameLst>
                                          <p:attrName>style.visibility</p:attrName>
                                        </p:attrNameLst>
                                      </p:cBhvr>
                                      <p:to>
                                        <p:strVal val="visible"/>
                                      </p:to>
                                    </p:set>
                                    <p:anim calcmode="lin" valueType="num">
                                      <p:cBhvr additive="base">
                                        <p:cTn id="23" dur="2000" fill="hold"/>
                                        <p:tgtEl>
                                          <p:spTgt spid="3078"/>
                                        </p:tgtEl>
                                        <p:attrNameLst>
                                          <p:attrName>ppt_x</p:attrName>
                                        </p:attrNameLst>
                                      </p:cBhvr>
                                      <p:tavLst>
                                        <p:tav tm="0">
                                          <p:val>
                                            <p:strVal val="#ppt_x"/>
                                          </p:val>
                                        </p:tav>
                                        <p:tav tm="100000">
                                          <p:val>
                                            <p:strVal val="#ppt_x"/>
                                          </p:val>
                                        </p:tav>
                                      </p:tavLst>
                                    </p:anim>
                                    <p:anim calcmode="lin" valueType="num">
                                      <p:cBhvr additive="base">
                                        <p:cTn id="24" dur="2000" fill="hold"/>
                                        <p:tgtEl>
                                          <p:spTgt spid="307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amera.wav" builtIn="1"/>
                                        </p:tgtEl>
                                      </p:cMediaNode>
                                    </p:audio>
                                  </p:subTnLst>
                                </p:cTn>
                              </p:par>
                              <p:par>
                                <p:cTn id="25" presetID="2" presetClass="entr" presetSubtype="1" fill="hold" grpId="0" nodeType="withEffect">
                                  <p:stCondLst>
                                    <p:cond delay="0"/>
                                  </p:stCondLst>
                                  <p:childTnLst>
                                    <p:set>
                                      <p:cBhvr>
                                        <p:cTn id="26" dur="1" fill="hold">
                                          <p:stCondLst>
                                            <p:cond delay="0"/>
                                          </p:stCondLst>
                                        </p:cTn>
                                        <p:tgtEl>
                                          <p:spTgt spid="3081"/>
                                        </p:tgtEl>
                                        <p:attrNameLst>
                                          <p:attrName>style.visibility</p:attrName>
                                        </p:attrNameLst>
                                      </p:cBhvr>
                                      <p:to>
                                        <p:strVal val="visible"/>
                                      </p:to>
                                    </p:set>
                                    <p:anim calcmode="lin" valueType="num">
                                      <p:cBhvr additive="base">
                                        <p:cTn id="27" dur="2000" fill="hold"/>
                                        <p:tgtEl>
                                          <p:spTgt spid="3081"/>
                                        </p:tgtEl>
                                        <p:attrNameLst>
                                          <p:attrName>ppt_x</p:attrName>
                                        </p:attrNameLst>
                                      </p:cBhvr>
                                      <p:tavLst>
                                        <p:tav tm="0">
                                          <p:val>
                                            <p:strVal val="#ppt_x"/>
                                          </p:val>
                                        </p:tav>
                                        <p:tav tm="100000">
                                          <p:val>
                                            <p:strVal val="#ppt_x"/>
                                          </p:val>
                                        </p:tav>
                                      </p:tavLst>
                                    </p:anim>
                                    <p:anim calcmode="lin" valueType="num">
                                      <p:cBhvr additive="base">
                                        <p:cTn id="28" dur="2000" fill="hold"/>
                                        <p:tgtEl>
                                          <p:spTgt spid="308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camera.wav" builtIn="1"/>
                                        </p:tgtEl>
                                      </p:cMediaNode>
                                    </p:audio>
                                  </p:subTnLst>
                                </p:cTn>
                              </p:par>
                            </p:childTnLst>
                          </p:cTn>
                        </p:par>
                      </p:childTnLst>
                    </p:cTn>
                  </p:par>
                  <p:par>
                    <p:cTn id="29" fill="hold">
                      <p:stCondLst>
                        <p:cond delay="indefinite"/>
                      </p:stCondLst>
                      <p:childTnLst>
                        <p:par>
                          <p:cTn id="30" fill="hold">
                            <p:stCondLst>
                              <p:cond delay="0"/>
                            </p:stCondLst>
                            <p:childTnLst>
                              <p:par>
                                <p:cTn id="31" presetID="2" presetClass="entr" presetSubtype="9" fill="hold" grpId="0" nodeType="clickEffect">
                                  <p:stCondLst>
                                    <p:cond delay="0"/>
                                  </p:stCondLst>
                                  <p:childTnLst>
                                    <p:set>
                                      <p:cBhvr>
                                        <p:cTn id="32" dur="1" fill="hold">
                                          <p:stCondLst>
                                            <p:cond delay="0"/>
                                          </p:stCondLst>
                                        </p:cTn>
                                        <p:tgtEl>
                                          <p:spTgt spid="3076"/>
                                        </p:tgtEl>
                                        <p:attrNameLst>
                                          <p:attrName>style.visibility</p:attrName>
                                        </p:attrNameLst>
                                      </p:cBhvr>
                                      <p:to>
                                        <p:strVal val="visible"/>
                                      </p:to>
                                    </p:set>
                                    <p:anim calcmode="lin" valueType="num">
                                      <p:cBhvr additive="base">
                                        <p:cTn id="33" dur="2000" fill="hold"/>
                                        <p:tgtEl>
                                          <p:spTgt spid="3076"/>
                                        </p:tgtEl>
                                        <p:attrNameLst>
                                          <p:attrName>ppt_x</p:attrName>
                                        </p:attrNameLst>
                                      </p:cBhvr>
                                      <p:tavLst>
                                        <p:tav tm="0">
                                          <p:val>
                                            <p:strVal val="0-#ppt_w/2"/>
                                          </p:val>
                                        </p:tav>
                                        <p:tav tm="100000">
                                          <p:val>
                                            <p:strVal val="#ppt_x"/>
                                          </p:val>
                                        </p:tav>
                                      </p:tavLst>
                                    </p:anim>
                                    <p:anim calcmode="lin" valueType="num">
                                      <p:cBhvr additive="base">
                                        <p:cTn id="34" dur="2000" fill="hold"/>
                                        <p:tgtEl>
                                          <p:spTgt spid="3076"/>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camera.wav" builtIn="1"/>
                                        </p:tgtEl>
                                      </p:cMediaNode>
                                    </p:audio>
                                  </p:subTnLst>
                                </p:cTn>
                              </p:par>
                              <p:par>
                                <p:cTn id="35" presetID="2" presetClass="entr" presetSubtype="9" fill="hold" grpId="0" nodeType="withEffect">
                                  <p:stCondLst>
                                    <p:cond delay="0"/>
                                  </p:stCondLst>
                                  <p:childTnLst>
                                    <p:set>
                                      <p:cBhvr>
                                        <p:cTn id="36" dur="1" fill="hold">
                                          <p:stCondLst>
                                            <p:cond delay="0"/>
                                          </p:stCondLst>
                                        </p:cTn>
                                        <p:tgtEl>
                                          <p:spTgt spid="3082"/>
                                        </p:tgtEl>
                                        <p:attrNameLst>
                                          <p:attrName>style.visibility</p:attrName>
                                        </p:attrNameLst>
                                      </p:cBhvr>
                                      <p:to>
                                        <p:strVal val="visible"/>
                                      </p:to>
                                    </p:set>
                                    <p:anim calcmode="lin" valueType="num">
                                      <p:cBhvr additive="base">
                                        <p:cTn id="37" dur="2000" fill="hold"/>
                                        <p:tgtEl>
                                          <p:spTgt spid="3082"/>
                                        </p:tgtEl>
                                        <p:attrNameLst>
                                          <p:attrName>ppt_x</p:attrName>
                                        </p:attrNameLst>
                                      </p:cBhvr>
                                      <p:tavLst>
                                        <p:tav tm="0">
                                          <p:val>
                                            <p:strVal val="0-#ppt_w/2"/>
                                          </p:val>
                                        </p:tav>
                                        <p:tav tm="100000">
                                          <p:val>
                                            <p:strVal val="#ppt_x"/>
                                          </p:val>
                                        </p:tav>
                                      </p:tavLst>
                                    </p:anim>
                                    <p:anim calcmode="lin" valueType="num">
                                      <p:cBhvr additive="base">
                                        <p:cTn id="38" dur="2000" fill="hold"/>
                                        <p:tgtEl>
                                          <p:spTgt spid="308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builtIn="1"/>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9"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2000" fill="hold"/>
                                        <p:tgtEl>
                                          <p:spTgt spid="9"/>
                                        </p:tgtEl>
                                        <p:attrNameLst>
                                          <p:attrName>ppt_x</p:attrName>
                                        </p:attrNameLst>
                                      </p:cBhvr>
                                      <p:tavLst>
                                        <p:tav tm="0">
                                          <p:val>
                                            <p:strVal val="0-#ppt_w/2"/>
                                          </p:val>
                                        </p:tav>
                                        <p:tav tm="100000">
                                          <p:val>
                                            <p:strVal val="#ppt_x"/>
                                          </p:val>
                                        </p:tav>
                                      </p:tavLst>
                                    </p:anim>
                                    <p:anim calcmode="lin" valueType="num">
                                      <p:cBhvr additive="base">
                                        <p:cTn id="44" dur="2000" fill="hold"/>
                                        <p:tgtEl>
                                          <p:spTgt spid="9"/>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builtIn="1"/>
                                        </p:tgtEl>
                                      </p:cMediaNode>
                                    </p:audio>
                                  </p:subTnLst>
                                </p:cTn>
                              </p:par>
                              <p:par>
                                <p:cTn id="45" presetID="2" presetClass="entr" presetSubtype="9"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2000" fill="hold"/>
                                        <p:tgtEl>
                                          <p:spTgt spid="10"/>
                                        </p:tgtEl>
                                        <p:attrNameLst>
                                          <p:attrName>ppt_x</p:attrName>
                                        </p:attrNameLst>
                                      </p:cBhvr>
                                      <p:tavLst>
                                        <p:tav tm="0">
                                          <p:val>
                                            <p:strVal val="0-#ppt_w/2"/>
                                          </p:val>
                                        </p:tav>
                                        <p:tav tm="100000">
                                          <p:val>
                                            <p:strVal val="#ppt_x"/>
                                          </p:val>
                                        </p:tav>
                                      </p:tavLst>
                                    </p:anim>
                                    <p:anim calcmode="lin" valueType="num">
                                      <p:cBhvr additive="base">
                                        <p:cTn id="48" dur="2000" fill="hold"/>
                                        <p:tgtEl>
                                          <p:spTgt spid="10"/>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P spid="3078" grpId="0" animBg="1"/>
      <p:bldP spid="3080" grpId="0" animBg="1"/>
      <p:bldP spid="3081" grpId="0" animBg="1"/>
      <p:bldP spid="3082"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a:off x="357185" y="511333"/>
            <a:ext cx="8286781" cy="5632311"/>
          </a:xfrm>
          <a:prstGeom prst="rect">
            <a:avLst/>
          </a:prstGeom>
          <a:noFill/>
          <a:ln w="9525">
            <a:noFill/>
            <a:miter lim="800000"/>
            <a:headEnd/>
            <a:tailEnd/>
          </a:ln>
        </p:spPr>
        <p:txBody>
          <a:bodyPr wrap="square" anchor="ctr">
            <a:spAutoFit/>
          </a:bodyPr>
          <a:lstStyle/>
          <a:p>
            <a:pPr algn="just" rtl="0">
              <a:buFont typeface="Wingdings" pitchFamily="2" charset="2"/>
              <a:buChar char="Ø"/>
            </a:pPr>
            <a:r>
              <a:rPr lang="en-US" sz="3600" dirty="0">
                <a:latin typeface="Times New Roman" pitchFamily="18" charset="0"/>
                <a:cs typeface="Calibri" pitchFamily="34" charset="0"/>
              </a:rPr>
              <a:t>From the first step to the forth, the process involves successively the more hearing </a:t>
            </a:r>
            <a:r>
              <a:rPr lang="en-US" sz="3600" dirty="0" smtClean="0">
                <a:latin typeface="Times New Roman" pitchFamily="18" charset="0"/>
                <a:cs typeface="Calibri" pitchFamily="34" charset="0"/>
              </a:rPr>
              <a:t>of </a:t>
            </a:r>
            <a:r>
              <a:rPr lang="en-US" sz="3600" dirty="0">
                <a:latin typeface="Times New Roman" pitchFamily="18" charset="0"/>
                <a:cs typeface="Calibri" pitchFamily="34" charset="0"/>
              </a:rPr>
              <a:t>sounds represented by words and sentences at the sensory level, </a:t>
            </a:r>
            <a:r>
              <a:rPr lang="en-US" sz="3600" dirty="0" smtClean="0">
                <a:latin typeface="Times New Roman" pitchFamily="18" charset="0"/>
                <a:cs typeface="Calibri" pitchFamily="34" charset="0"/>
              </a:rPr>
              <a:t>perceptive </a:t>
            </a:r>
            <a:r>
              <a:rPr lang="en-US" sz="3600" dirty="0">
                <a:latin typeface="Times New Roman" pitchFamily="18" charset="0"/>
                <a:cs typeface="Calibri" pitchFamily="34" charset="0"/>
              </a:rPr>
              <a:t>recognition of meaning framed by the physical and emotional context, sizing up the totality of the </a:t>
            </a:r>
            <a:r>
              <a:rPr lang="en-US" sz="3600" dirty="0" smtClean="0">
                <a:latin typeface="Times New Roman" pitchFamily="18" charset="0"/>
                <a:cs typeface="Calibri" pitchFamily="34" charset="0"/>
              </a:rPr>
              <a:t>communication either </a:t>
            </a:r>
            <a:r>
              <a:rPr lang="en-US" sz="3600" dirty="0">
                <a:latin typeface="Times New Roman" pitchFamily="18" charset="0"/>
                <a:cs typeface="Calibri" pitchFamily="34" charset="0"/>
              </a:rPr>
              <a:t>for acceptance or rejection and finally making a response consistent with </a:t>
            </a:r>
            <a:r>
              <a:rPr lang="en-US" sz="3600" dirty="0" smtClean="0">
                <a:latin typeface="Times New Roman" pitchFamily="18" charset="0"/>
                <a:cs typeface="Calibri" pitchFamily="34" charset="0"/>
              </a:rPr>
              <a:t>one's </a:t>
            </a:r>
            <a:r>
              <a:rPr lang="en-US" sz="3600" dirty="0">
                <a:latin typeface="Times New Roman" pitchFamily="18" charset="0"/>
                <a:cs typeface="Calibri" pitchFamily="34" charset="0"/>
              </a:rPr>
              <a:t>nature and the demands of the situation.</a:t>
            </a: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wedge">
                                      <p:cBhvr>
                                        <p:cTn id="7" dur="2000"/>
                                        <p:tgtEl>
                                          <p:spTgt spid="18434">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2857500" y="785813"/>
            <a:ext cx="4572000" cy="646112"/>
          </a:xfrm>
          <a:prstGeom prst="rect">
            <a:avLst/>
          </a:prstGeom>
          <a:gradFill rotWithShape="1">
            <a:gsLst>
              <a:gs pos="0">
                <a:srgbClr val="FFCCFF"/>
              </a:gs>
              <a:gs pos="100000">
                <a:schemeClr val="accent1"/>
              </a:gs>
            </a:gsLst>
            <a:path path="shape">
              <a:fillToRect l="50000" t="50000" r="50000" b="50000"/>
            </a:path>
          </a:gradFill>
          <a:ln w="9525">
            <a:miter lim="800000"/>
            <a:headEnd/>
            <a:tailEnd/>
          </a:ln>
          <a:scene3d>
            <a:camera prst="legacyObliqueBottomLeft"/>
            <a:lightRig rig="legacyFlat3" dir="t"/>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pPr>
            <a:r>
              <a:rPr lang="en-US" sz="3600" b="1">
                <a:solidFill>
                  <a:srgbClr val="FF0000"/>
                </a:solidFill>
                <a:cs typeface="Simplified Arabic" pitchFamily="18" charset="-78"/>
              </a:rPr>
              <a:t>Listening Skills</a:t>
            </a:r>
          </a:p>
        </p:txBody>
      </p:sp>
      <p:sp>
        <p:nvSpPr>
          <p:cNvPr id="6147" name="Text Box 3"/>
          <p:cNvSpPr txBox="1">
            <a:spLocks noChangeArrowheads="1"/>
          </p:cNvSpPr>
          <p:nvPr/>
        </p:nvSpPr>
        <p:spPr bwMode="auto">
          <a:xfrm>
            <a:off x="755650" y="1860550"/>
            <a:ext cx="7345363" cy="1077913"/>
          </a:xfrm>
          <a:prstGeom prst="rect">
            <a:avLst/>
          </a:prstGeom>
          <a:gradFill rotWithShape="1">
            <a:gsLst>
              <a:gs pos="0">
                <a:srgbClr val="FFCCFF"/>
              </a:gs>
              <a:gs pos="100000">
                <a:schemeClr val="accent1"/>
              </a:gs>
            </a:gsLst>
            <a:path path="shape">
              <a:fillToRect l="50000" t="50000" r="50000" b="50000"/>
            </a:path>
          </a:gra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ctr"/>
            <a:r>
              <a:rPr lang="en-US" sz="3200" dirty="0">
                <a:solidFill>
                  <a:srgbClr val="FF0000"/>
                </a:solidFill>
              </a:rPr>
              <a:t>There are six components of listening comprehension:</a:t>
            </a:r>
          </a:p>
        </p:txBody>
      </p:sp>
      <p:sp>
        <p:nvSpPr>
          <p:cNvPr id="19460" name="Rectangle 4"/>
          <p:cNvSpPr>
            <a:spLocks noChangeArrowheads="1"/>
          </p:cNvSpPr>
          <p:nvPr/>
        </p:nvSpPr>
        <p:spPr bwMode="auto">
          <a:xfrm>
            <a:off x="357188" y="3067050"/>
            <a:ext cx="8429625" cy="2862263"/>
          </a:xfrm>
          <a:prstGeom prst="rect">
            <a:avLst/>
          </a:prstGeom>
          <a:noFill/>
          <a:ln w="9525">
            <a:noFill/>
            <a:miter lim="800000"/>
            <a:headEnd/>
            <a:tailEnd/>
          </a:ln>
        </p:spPr>
        <p:txBody>
          <a:bodyPr anchor="ctr">
            <a:spAutoFit/>
          </a:bodyPr>
          <a:lstStyle/>
          <a:p>
            <a:pPr algn="just" rtl="0">
              <a:buFontTx/>
              <a:buChar char="•"/>
            </a:pPr>
            <a:r>
              <a:rPr lang="en-US" sz="3600" dirty="0">
                <a:solidFill>
                  <a:srgbClr val="800000"/>
                </a:solidFill>
                <a:latin typeface="Times New Roman" pitchFamily="18" charset="0"/>
                <a:cs typeface="Calibri" pitchFamily="34" charset="0"/>
              </a:rPr>
              <a:t>The sonic realization or actual physical hearing of language.</a:t>
            </a:r>
            <a:endParaRPr lang="en-US" sz="3600" dirty="0">
              <a:solidFill>
                <a:srgbClr val="800000"/>
              </a:solidFill>
            </a:endParaRPr>
          </a:p>
          <a:p>
            <a:pPr algn="just" rtl="0">
              <a:buFontTx/>
              <a:buChar char="•"/>
            </a:pPr>
            <a:r>
              <a:rPr lang="en-US" sz="3600" dirty="0">
                <a:solidFill>
                  <a:srgbClr val="800000"/>
                </a:solidFill>
                <a:latin typeface="Times New Roman" pitchFamily="18" charset="0"/>
                <a:cs typeface="Calibri" pitchFamily="34" charset="0"/>
              </a:rPr>
              <a:t>The segmental/supra segmental </a:t>
            </a:r>
            <a:r>
              <a:rPr lang="en-US" sz="3600" dirty="0" smtClean="0">
                <a:solidFill>
                  <a:srgbClr val="800000"/>
                </a:solidFill>
                <a:latin typeface="Times New Roman" pitchFamily="18" charset="0"/>
                <a:cs typeface="Calibri" pitchFamily="34" charset="0"/>
              </a:rPr>
              <a:t>form (</a:t>
            </a:r>
            <a:r>
              <a:rPr lang="en-US" sz="3600" dirty="0">
                <a:solidFill>
                  <a:srgbClr val="800000"/>
                </a:solidFill>
                <a:latin typeface="Times New Roman" pitchFamily="18" charset="0"/>
                <a:cs typeface="Calibri" pitchFamily="34" charset="0"/>
              </a:rPr>
              <a:t>phoneme distinction).</a:t>
            </a:r>
            <a:endParaRPr lang="en-US" sz="3600" dirty="0">
              <a:solidFill>
                <a:srgbClr val="800000"/>
              </a:solidFill>
            </a:endParaRPr>
          </a:p>
          <a:p>
            <a:pPr algn="just" rtl="0">
              <a:buFontTx/>
              <a:buChar char="•"/>
            </a:pPr>
            <a:r>
              <a:rPr lang="en-US" sz="3600" dirty="0">
                <a:solidFill>
                  <a:srgbClr val="800000"/>
                </a:solidFill>
                <a:latin typeface="Times New Roman" pitchFamily="18" charset="0"/>
                <a:cs typeface="Calibri" pitchFamily="34" charset="0"/>
              </a:rPr>
              <a:t>The musical pitch and rhythm.</a:t>
            </a:r>
            <a:endParaRPr lang="en-US" sz="3600" dirty="0">
              <a:solidFill>
                <a:srgbClr val="8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heel(8)">
                                      <p:cBhvr>
                                        <p:cTn id="7" dur="2000"/>
                                        <p:tgtEl>
                                          <p:spTgt spid="6146"/>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6147"/>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2" fill="hold">
                      <p:stCondLst>
                        <p:cond delay="indefinite"/>
                      </p:stCondLst>
                      <p:childTnLst>
                        <p:par>
                          <p:cTn id="13" fill="hold">
                            <p:stCondLst>
                              <p:cond delay="0"/>
                            </p:stCondLst>
                            <p:childTnLst>
                              <p:par>
                                <p:cTn id="14" presetID="50" presetClass="entr" presetSubtype="0" decel="100000" fill="hold" nodeType="clickEffect">
                                  <p:stCondLst>
                                    <p:cond delay="0"/>
                                  </p:stCondLst>
                                  <p:childTnLst>
                                    <p:set>
                                      <p:cBhvr>
                                        <p:cTn id="15" dur="1" fill="hold">
                                          <p:stCondLst>
                                            <p:cond delay="0"/>
                                          </p:stCondLst>
                                        </p:cTn>
                                        <p:tgtEl>
                                          <p:spTgt spid="19460">
                                            <p:txEl>
                                              <p:pRg st="0" end="0"/>
                                            </p:txEl>
                                          </p:spTgt>
                                        </p:tgtEl>
                                        <p:attrNameLst>
                                          <p:attrName>style.visibility</p:attrName>
                                        </p:attrNameLst>
                                      </p:cBhvr>
                                      <p:to>
                                        <p:strVal val="visible"/>
                                      </p:to>
                                    </p:set>
                                    <p:anim calcmode="lin" valueType="num">
                                      <p:cBhvr>
                                        <p:cTn id="16" dur="2000" fill="hold"/>
                                        <p:tgtEl>
                                          <p:spTgt spid="19460">
                                            <p:txEl>
                                              <p:pRg st="0" end="0"/>
                                            </p:txEl>
                                          </p:spTgt>
                                        </p:tgtEl>
                                        <p:attrNameLst>
                                          <p:attrName>ppt_w</p:attrName>
                                        </p:attrNameLst>
                                      </p:cBhvr>
                                      <p:tavLst>
                                        <p:tav tm="0">
                                          <p:val>
                                            <p:strVal val="#ppt_w+.3"/>
                                          </p:val>
                                        </p:tav>
                                        <p:tav tm="100000">
                                          <p:val>
                                            <p:strVal val="#ppt_w"/>
                                          </p:val>
                                        </p:tav>
                                      </p:tavLst>
                                    </p:anim>
                                    <p:anim calcmode="lin" valueType="num">
                                      <p:cBhvr>
                                        <p:cTn id="17" dur="2000" fill="hold"/>
                                        <p:tgtEl>
                                          <p:spTgt spid="19460">
                                            <p:txEl>
                                              <p:pRg st="0" end="0"/>
                                            </p:txEl>
                                          </p:spTgt>
                                        </p:tgtEl>
                                        <p:attrNameLst>
                                          <p:attrName>ppt_h</p:attrName>
                                        </p:attrNameLst>
                                      </p:cBhvr>
                                      <p:tavLst>
                                        <p:tav tm="0">
                                          <p:val>
                                            <p:strVal val="#ppt_h"/>
                                          </p:val>
                                        </p:tav>
                                        <p:tav tm="100000">
                                          <p:val>
                                            <p:strVal val="#ppt_h"/>
                                          </p:val>
                                        </p:tav>
                                      </p:tavLst>
                                    </p:anim>
                                    <p:animEffect transition="in" filter="fade">
                                      <p:cBhvr>
                                        <p:cTn id="18" dur="2000"/>
                                        <p:tgtEl>
                                          <p:spTgt spid="19460">
                                            <p:txEl>
                                              <p:pRg st="0" end="0"/>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2" name="camera.wav" builtIn="1"/>
                                        </p:tgtEl>
                                      </p:cMediaNode>
                                    </p:audio>
                                  </p:sub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19460">
                                            <p:txEl>
                                              <p:pRg st="1" end="1"/>
                                            </p:txEl>
                                          </p:spTgt>
                                        </p:tgtEl>
                                        <p:attrNameLst>
                                          <p:attrName>style.visibility</p:attrName>
                                        </p:attrNameLst>
                                      </p:cBhvr>
                                      <p:to>
                                        <p:strVal val="visible"/>
                                      </p:to>
                                    </p:set>
                                    <p:anim calcmode="lin" valueType="num">
                                      <p:cBhvr>
                                        <p:cTn id="23" dur="2000" fill="hold"/>
                                        <p:tgtEl>
                                          <p:spTgt spid="19460">
                                            <p:txEl>
                                              <p:pRg st="1" end="1"/>
                                            </p:txEl>
                                          </p:spTgt>
                                        </p:tgtEl>
                                        <p:attrNameLst>
                                          <p:attrName>ppt_w</p:attrName>
                                        </p:attrNameLst>
                                      </p:cBhvr>
                                      <p:tavLst>
                                        <p:tav tm="0">
                                          <p:val>
                                            <p:fltVal val="0"/>
                                          </p:val>
                                        </p:tav>
                                        <p:tav tm="100000">
                                          <p:val>
                                            <p:strVal val="#ppt_w"/>
                                          </p:val>
                                        </p:tav>
                                      </p:tavLst>
                                    </p:anim>
                                    <p:anim calcmode="lin" valueType="num">
                                      <p:cBhvr>
                                        <p:cTn id="24" dur="2000" fill="hold"/>
                                        <p:tgtEl>
                                          <p:spTgt spid="19460">
                                            <p:txEl>
                                              <p:pRg st="1" end="1"/>
                                            </p:txEl>
                                          </p:spTgt>
                                        </p:tgtEl>
                                        <p:attrNameLst>
                                          <p:attrName>ppt_h</p:attrName>
                                        </p:attrNameLst>
                                      </p:cBhvr>
                                      <p:tavLst>
                                        <p:tav tm="0">
                                          <p:val>
                                            <p:fltVal val="0"/>
                                          </p:val>
                                        </p:tav>
                                        <p:tav tm="100000">
                                          <p:val>
                                            <p:strVal val="#ppt_h"/>
                                          </p:val>
                                        </p:tav>
                                      </p:tavLst>
                                    </p:anim>
                                    <p:animEffect transition="in" filter="fade">
                                      <p:cBhvr>
                                        <p:cTn id="25" dur="2000"/>
                                        <p:tgtEl>
                                          <p:spTgt spid="19460">
                                            <p:txEl>
                                              <p:pRg st="1" end="1"/>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camera.wav" builtIn="1"/>
                                        </p:tgtEl>
                                      </p:cMediaNode>
                                    </p:audio>
                                  </p:subTnLst>
                                </p:cTn>
                              </p:par>
                            </p:childTnLst>
                          </p:cTn>
                        </p:par>
                      </p:childTnLst>
                    </p:cTn>
                  </p:par>
                  <p:par>
                    <p:cTn id="26" fill="hold">
                      <p:stCondLst>
                        <p:cond delay="indefinite"/>
                      </p:stCondLst>
                      <p:childTnLst>
                        <p:par>
                          <p:cTn id="27" fill="hold">
                            <p:stCondLst>
                              <p:cond delay="0"/>
                            </p:stCondLst>
                            <p:childTnLst>
                              <p:par>
                                <p:cTn id="28" presetID="7" presetClass="entr" presetSubtype="4" fill="hold" nodeType="clickEffect">
                                  <p:stCondLst>
                                    <p:cond delay="0"/>
                                  </p:stCondLst>
                                  <p:childTnLst>
                                    <p:set>
                                      <p:cBhvr>
                                        <p:cTn id="29" dur="1" fill="hold">
                                          <p:stCondLst>
                                            <p:cond delay="0"/>
                                          </p:stCondLst>
                                        </p:cTn>
                                        <p:tgtEl>
                                          <p:spTgt spid="19460">
                                            <p:txEl>
                                              <p:pRg st="2" end="2"/>
                                            </p:txEl>
                                          </p:spTgt>
                                        </p:tgtEl>
                                        <p:attrNameLst>
                                          <p:attrName>style.visibility</p:attrName>
                                        </p:attrNameLst>
                                      </p:cBhvr>
                                      <p:to>
                                        <p:strVal val="visible"/>
                                      </p:to>
                                    </p:set>
                                    <p:anim calcmode="lin" valueType="num">
                                      <p:cBhvr additive="base">
                                        <p:cTn id="30" dur="2000" fill="hold"/>
                                        <p:tgtEl>
                                          <p:spTgt spid="19460">
                                            <p:txEl>
                                              <p:pRg st="2" end="2"/>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19460">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autoUpdateAnimBg="0"/>
      <p:bldP spid="6147"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857250" y="971550"/>
            <a:ext cx="7572375" cy="3970318"/>
          </a:xfrm>
          <a:prstGeom prst="rect">
            <a:avLst/>
          </a:prstGeom>
          <a:noFill/>
          <a:ln w="9525">
            <a:noFill/>
            <a:miter lim="800000"/>
            <a:headEnd/>
            <a:tailEnd/>
          </a:ln>
        </p:spPr>
        <p:txBody>
          <a:bodyPr anchor="ctr">
            <a:spAutoFit/>
          </a:bodyPr>
          <a:lstStyle/>
          <a:p>
            <a:pPr algn="just" rtl="0">
              <a:buFontTx/>
              <a:buChar char="•"/>
            </a:pPr>
            <a:r>
              <a:rPr lang="en-US" sz="3600" dirty="0">
                <a:solidFill>
                  <a:srgbClr val="800000"/>
                </a:solidFill>
                <a:latin typeface="Times New Roman" pitchFamily="18" charset="0"/>
                <a:cs typeface="Calibri" pitchFamily="34" charset="0"/>
              </a:rPr>
              <a:t>Lexical phrasing</a:t>
            </a:r>
            <a:r>
              <a:rPr lang="en-US" sz="3600" dirty="0" smtClean="0">
                <a:solidFill>
                  <a:srgbClr val="800000"/>
                </a:solidFill>
                <a:latin typeface="Times New Roman" pitchFamily="18" charset="0"/>
                <a:cs typeface="Calibri" pitchFamily="34" charset="0"/>
              </a:rPr>
              <a:t>.</a:t>
            </a:r>
          </a:p>
          <a:p>
            <a:pPr algn="just" rtl="0"/>
            <a:endParaRPr lang="en-US" sz="3600" dirty="0">
              <a:solidFill>
                <a:srgbClr val="800000"/>
              </a:solidFill>
            </a:endParaRPr>
          </a:p>
          <a:p>
            <a:pPr algn="just" rtl="0">
              <a:buFontTx/>
              <a:buChar char="•"/>
            </a:pPr>
            <a:r>
              <a:rPr lang="en-US" sz="3600" dirty="0">
                <a:solidFill>
                  <a:srgbClr val="800000"/>
                </a:solidFill>
                <a:latin typeface="Times New Roman" pitchFamily="18" charset="0"/>
                <a:cs typeface="Calibri" pitchFamily="34" charset="0"/>
              </a:rPr>
              <a:t>The purpose of the message intended by the speaker</a:t>
            </a:r>
            <a:r>
              <a:rPr lang="en-US" sz="3600" dirty="0" smtClean="0">
                <a:solidFill>
                  <a:srgbClr val="800000"/>
                </a:solidFill>
                <a:latin typeface="Times New Roman" pitchFamily="18" charset="0"/>
                <a:cs typeface="Calibri" pitchFamily="34" charset="0"/>
              </a:rPr>
              <a:t>.</a:t>
            </a:r>
          </a:p>
          <a:p>
            <a:pPr algn="just" rtl="0"/>
            <a:endParaRPr lang="en-US" sz="3600" dirty="0">
              <a:solidFill>
                <a:srgbClr val="800000"/>
              </a:solidFill>
            </a:endParaRPr>
          </a:p>
          <a:p>
            <a:pPr algn="just" rtl="0">
              <a:buFontTx/>
              <a:buChar char="•"/>
            </a:pPr>
            <a:r>
              <a:rPr lang="en-US" sz="3600" dirty="0">
                <a:solidFill>
                  <a:srgbClr val="800000"/>
                </a:solidFill>
                <a:latin typeface="Times New Roman" pitchFamily="18" charset="0"/>
                <a:cs typeface="Calibri" pitchFamily="34" charset="0"/>
              </a:rPr>
              <a:t>The actualization of the message in the listener.</a:t>
            </a:r>
            <a:endParaRPr lang="en-US" sz="3600" dirty="0">
              <a:solidFill>
                <a:srgbClr val="8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 calcmode="lin" valueType="num">
                                      <p:cBhvr>
                                        <p:cTn id="7" dur="2000" fill="hold"/>
                                        <p:tgtEl>
                                          <p:spTgt spid="20482">
                                            <p:txEl>
                                              <p:pRg st="0" end="0"/>
                                            </p:txEl>
                                          </p:spTgt>
                                        </p:tgtEl>
                                        <p:attrNameLst>
                                          <p:attrName>ppt_w</p:attrName>
                                        </p:attrNameLst>
                                      </p:cBhvr>
                                      <p:tavLst>
                                        <p:tav tm="0">
                                          <p:val>
                                            <p:strVal val="#ppt_w+.3"/>
                                          </p:val>
                                        </p:tav>
                                        <p:tav tm="100000">
                                          <p:val>
                                            <p:strVal val="#ppt_w"/>
                                          </p:val>
                                        </p:tav>
                                      </p:tavLst>
                                    </p:anim>
                                    <p:anim calcmode="lin" valueType="num">
                                      <p:cBhvr>
                                        <p:cTn id="8" dur="2000" fill="hold"/>
                                        <p:tgtEl>
                                          <p:spTgt spid="20482">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2048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23" presetClass="entr" presetSubtype="36" fill="hold" nodeType="clickEffect">
                                  <p:stCondLst>
                                    <p:cond delay="0"/>
                                  </p:stCondLst>
                                  <p:childTnLst>
                                    <p:set>
                                      <p:cBhvr>
                                        <p:cTn id="13" dur="1" fill="hold">
                                          <p:stCondLst>
                                            <p:cond delay="0"/>
                                          </p:stCondLst>
                                        </p:cTn>
                                        <p:tgtEl>
                                          <p:spTgt spid="20482">
                                            <p:txEl>
                                              <p:pRg st="2" end="2"/>
                                            </p:txEl>
                                          </p:spTgt>
                                        </p:tgtEl>
                                        <p:attrNameLst>
                                          <p:attrName>style.visibility</p:attrName>
                                        </p:attrNameLst>
                                      </p:cBhvr>
                                      <p:to>
                                        <p:strVal val="visible"/>
                                      </p:to>
                                    </p:set>
                                    <p:anim calcmode="lin" valueType="num">
                                      <p:cBhvr>
                                        <p:cTn id="14" dur="2000" fill="hold"/>
                                        <p:tgtEl>
                                          <p:spTgt spid="20482">
                                            <p:txEl>
                                              <p:pRg st="2" end="2"/>
                                            </p:txEl>
                                          </p:spTgt>
                                        </p:tgtEl>
                                        <p:attrNameLst>
                                          <p:attrName>ppt_w</p:attrName>
                                        </p:attrNameLst>
                                      </p:cBhvr>
                                      <p:tavLst>
                                        <p:tav tm="0">
                                          <p:val>
                                            <p:strVal val="(6*min(max(#ppt_w*#ppt_h,.3),1)-7.4)/-.7*#ppt_w"/>
                                          </p:val>
                                        </p:tav>
                                        <p:tav tm="100000">
                                          <p:val>
                                            <p:strVal val="#ppt_w"/>
                                          </p:val>
                                        </p:tav>
                                      </p:tavLst>
                                    </p:anim>
                                    <p:anim calcmode="lin" valueType="num">
                                      <p:cBhvr>
                                        <p:cTn id="15" dur="2000" fill="hold"/>
                                        <p:tgtEl>
                                          <p:spTgt spid="20482">
                                            <p:txEl>
                                              <p:pRg st="2" end="2"/>
                                            </p:txEl>
                                          </p:spTgt>
                                        </p:tgtEl>
                                        <p:attrNameLst>
                                          <p:attrName>ppt_h</p:attrName>
                                        </p:attrNameLst>
                                      </p:cBhvr>
                                      <p:tavLst>
                                        <p:tav tm="0">
                                          <p:val>
                                            <p:strVal val="(6*min(max(#ppt_w*#ppt_h,.3),1)-7.4)/-.7*#ppt_h"/>
                                          </p:val>
                                        </p:tav>
                                        <p:tav tm="100000">
                                          <p:val>
                                            <p:strVal val="#ppt_h"/>
                                          </p:val>
                                        </p:tav>
                                      </p:tavLst>
                                    </p:anim>
                                    <p:anim calcmode="lin" valueType="num">
                                      <p:cBhvr>
                                        <p:cTn id="16" dur="2000" fill="hold"/>
                                        <p:tgtEl>
                                          <p:spTgt spid="20482">
                                            <p:txEl>
                                              <p:pRg st="2" end="2"/>
                                            </p:txEl>
                                          </p:spTgt>
                                        </p:tgtEl>
                                        <p:attrNameLst>
                                          <p:attrName>ppt_x</p:attrName>
                                        </p:attrNameLst>
                                      </p:cBhvr>
                                      <p:tavLst>
                                        <p:tav tm="0">
                                          <p:val>
                                            <p:fltVal val="0.5"/>
                                          </p:val>
                                        </p:tav>
                                        <p:tav tm="100000">
                                          <p:val>
                                            <p:strVal val="#ppt_x"/>
                                          </p:val>
                                        </p:tav>
                                      </p:tavLst>
                                    </p:anim>
                                    <p:anim calcmode="lin" valueType="num">
                                      <p:cBhvr>
                                        <p:cTn id="17" dur="2000" fill="hold"/>
                                        <p:tgtEl>
                                          <p:spTgt spid="20482">
                                            <p:txEl>
                                              <p:pRg st="2" end="2"/>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par>
                    <p:cTn id="18" fill="hold">
                      <p:stCondLst>
                        <p:cond delay="indefinite"/>
                      </p:stCondLst>
                      <p:childTnLst>
                        <p:par>
                          <p:cTn id="19" fill="hold">
                            <p:stCondLst>
                              <p:cond delay="0"/>
                            </p:stCondLst>
                            <p:childTnLst>
                              <p:par>
                                <p:cTn id="20" presetID="25" presetClass="entr" presetSubtype="0" fill="hold" nodeType="clickEffect">
                                  <p:stCondLst>
                                    <p:cond delay="0"/>
                                  </p:stCondLst>
                                  <p:childTnLst>
                                    <p:set>
                                      <p:cBhvr>
                                        <p:cTn id="21" dur="1" fill="hold">
                                          <p:stCondLst>
                                            <p:cond delay="0"/>
                                          </p:stCondLst>
                                        </p:cTn>
                                        <p:tgtEl>
                                          <p:spTgt spid="20482">
                                            <p:txEl>
                                              <p:pRg st="4" end="4"/>
                                            </p:txEl>
                                          </p:spTgt>
                                        </p:tgtEl>
                                        <p:attrNameLst>
                                          <p:attrName>style.visibility</p:attrName>
                                        </p:attrNameLst>
                                      </p:cBhvr>
                                      <p:to>
                                        <p:strVal val="visible"/>
                                      </p:to>
                                    </p:set>
                                    <p:anim calcmode="lin" valueType="num">
                                      <p:cBhvr>
                                        <p:cTn id="22" dur="1000" decel="50000" fill="hold">
                                          <p:stCondLst>
                                            <p:cond delay="0"/>
                                          </p:stCondLst>
                                        </p:cTn>
                                        <p:tgtEl>
                                          <p:spTgt spid="20482">
                                            <p:txEl>
                                              <p:pRg st="4" end="4"/>
                                            </p:txEl>
                                          </p:spTgt>
                                        </p:tgtEl>
                                        <p:attrNameLst>
                                          <p:attrName>style.rotation</p:attrName>
                                        </p:attrNameLst>
                                      </p:cBhvr>
                                      <p:tavLst>
                                        <p:tav tm="0">
                                          <p:val>
                                            <p:fltVal val="-90"/>
                                          </p:val>
                                        </p:tav>
                                        <p:tav tm="100000">
                                          <p:val>
                                            <p:fltVal val="0"/>
                                          </p:val>
                                        </p:tav>
                                      </p:tavLst>
                                    </p:anim>
                                    <p:anim calcmode="lin" valueType="num">
                                      <p:cBhvr>
                                        <p:cTn id="23" dur="1000" decel="50000" fill="hold">
                                          <p:stCondLst>
                                            <p:cond delay="0"/>
                                          </p:stCondLst>
                                        </p:cTn>
                                        <p:tgtEl>
                                          <p:spTgt spid="20482">
                                            <p:txEl>
                                              <p:pRg st="4" end="4"/>
                                            </p:txEl>
                                          </p:spTgt>
                                        </p:tgtEl>
                                        <p:attrNameLst>
                                          <p:attrName>ppt_w</p:attrName>
                                        </p:attrNameLst>
                                      </p:cBhvr>
                                      <p:tavLst>
                                        <p:tav tm="0">
                                          <p:val>
                                            <p:strVal val="#ppt_w"/>
                                          </p:val>
                                        </p:tav>
                                        <p:tav tm="100000">
                                          <p:val>
                                            <p:strVal val="#ppt_w*.05"/>
                                          </p:val>
                                        </p:tav>
                                      </p:tavLst>
                                    </p:anim>
                                    <p:anim calcmode="lin" valueType="num">
                                      <p:cBhvr>
                                        <p:cTn id="24" dur="1000" accel="50000" fill="hold">
                                          <p:stCondLst>
                                            <p:cond delay="1000"/>
                                          </p:stCondLst>
                                        </p:cTn>
                                        <p:tgtEl>
                                          <p:spTgt spid="20482">
                                            <p:txEl>
                                              <p:pRg st="4" end="4"/>
                                            </p:txEl>
                                          </p:spTgt>
                                        </p:tgtEl>
                                        <p:attrNameLst>
                                          <p:attrName>ppt_w</p:attrName>
                                        </p:attrNameLst>
                                      </p:cBhvr>
                                      <p:tavLst>
                                        <p:tav tm="0">
                                          <p:val>
                                            <p:strVal val="#ppt_w*.05"/>
                                          </p:val>
                                        </p:tav>
                                        <p:tav tm="100000">
                                          <p:val>
                                            <p:strVal val="#ppt_w"/>
                                          </p:val>
                                        </p:tav>
                                      </p:tavLst>
                                    </p:anim>
                                    <p:anim calcmode="lin" valueType="num">
                                      <p:cBhvr>
                                        <p:cTn id="25" dur="2000" fill="hold"/>
                                        <p:tgtEl>
                                          <p:spTgt spid="20482">
                                            <p:txEl>
                                              <p:pRg st="4" end="4"/>
                                            </p:txEl>
                                          </p:spTgt>
                                        </p:tgtEl>
                                        <p:attrNameLst>
                                          <p:attrName>ppt_h</p:attrName>
                                        </p:attrNameLst>
                                      </p:cBhvr>
                                      <p:tavLst>
                                        <p:tav tm="0">
                                          <p:val>
                                            <p:strVal val="#ppt_h"/>
                                          </p:val>
                                        </p:tav>
                                        <p:tav tm="100000">
                                          <p:val>
                                            <p:strVal val="#ppt_h"/>
                                          </p:val>
                                        </p:tav>
                                      </p:tavLst>
                                    </p:anim>
                                    <p:anim calcmode="lin" valueType="num">
                                      <p:cBhvr>
                                        <p:cTn id="26" dur="1000" decel="50000" fill="hold">
                                          <p:stCondLst>
                                            <p:cond delay="0"/>
                                          </p:stCondLst>
                                        </p:cTn>
                                        <p:tgtEl>
                                          <p:spTgt spid="20482">
                                            <p:txEl>
                                              <p:pRg st="4" end="4"/>
                                            </p:txEl>
                                          </p:spTgt>
                                        </p:tgtEl>
                                        <p:attrNameLst>
                                          <p:attrName>ppt_x</p:attrName>
                                        </p:attrNameLst>
                                      </p:cBhvr>
                                      <p:tavLst>
                                        <p:tav tm="0">
                                          <p:val>
                                            <p:strVal val="#ppt_x+.4"/>
                                          </p:val>
                                        </p:tav>
                                        <p:tav tm="100000">
                                          <p:val>
                                            <p:strVal val="#ppt_x"/>
                                          </p:val>
                                        </p:tav>
                                      </p:tavLst>
                                    </p:anim>
                                    <p:anim calcmode="lin" valueType="num">
                                      <p:cBhvr>
                                        <p:cTn id="27" dur="1000" decel="50000" fill="hold">
                                          <p:stCondLst>
                                            <p:cond delay="0"/>
                                          </p:stCondLst>
                                        </p:cTn>
                                        <p:tgtEl>
                                          <p:spTgt spid="20482">
                                            <p:txEl>
                                              <p:pRg st="4" end="4"/>
                                            </p:txEl>
                                          </p:spTgt>
                                        </p:tgtEl>
                                        <p:attrNameLst>
                                          <p:attrName>ppt_y</p:attrName>
                                        </p:attrNameLst>
                                      </p:cBhvr>
                                      <p:tavLst>
                                        <p:tav tm="0">
                                          <p:val>
                                            <p:strVal val="#ppt_y-.2"/>
                                          </p:val>
                                        </p:tav>
                                        <p:tav tm="100000">
                                          <p:val>
                                            <p:strVal val="#ppt_y+.1"/>
                                          </p:val>
                                        </p:tav>
                                      </p:tavLst>
                                    </p:anim>
                                    <p:anim calcmode="lin" valueType="num">
                                      <p:cBhvr>
                                        <p:cTn id="28" dur="1000" accel="50000" fill="hold">
                                          <p:stCondLst>
                                            <p:cond delay="1000"/>
                                          </p:stCondLst>
                                        </p:cTn>
                                        <p:tgtEl>
                                          <p:spTgt spid="20482">
                                            <p:txEl>
                                              <p:pRg st="4" end="4"/>
                                            </p:txEl>
                                          </p:spTgt>
                                        </p:tgtEl>
                                        <p:attrNameLst>
                                          <p:attrName>ppt_y</p:attrName>
                                        </p:attrNameLst>
                                      </p:cBhvr>
                                      <p:tavLst>
                                        <p:tav tm="0">
                                          <p:val>
                                            <p:strVal val="#ppt_y+.1"/>
                                          </p:val>
                                        </p:tav>
                                        <p:tav tm="100000">
                                          <p:val>
                                            <p:strVal val="#ppt_y"/>
                                          </p:val>
                                        </p:tav>
                                      </p:tavLst>
                                    </p:anim>
                                    <p:animEffect transition="in" filter="fade">
                                      <p:cBhvr>
                                        <p:cTn id="29" dur="2000" decel="50000">
                                          <p:stCondLst>
                                            <p:cond delay="0"/>
                                          </p:stCondLst>
                                        </p:cTn>
                                        <p:tgtEl>
                                          <p:spTgt spid="20482">
                                            <p:txEl>
                                              <p:pRg st="4" end="4"/>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214438" y="500063"/>
            <a:ext cx="7215187" cy="1200150"/>
          </a:xfrm>
          <a:prstGeom prst="rect">
            <a:avLst/>
          </a:prstGeom>
          <a:gradFill rotWithShape="1">
            <a:gsLst>
              <a:gs pos="0">
                <a:schemeClr val="accent1"/>
              </a:gs>
              <a:gs pos="100000">
                <a:srgbClr val="FFCCFF"/>
              </a:gs>
            </a:gsLst>
            <a:lin ang="5400000" scaled="1"/>
          </a:gradFill>
          <a:ln w="9525">
            <a:miter lim="800000"/>
            <a:headEnd/>
            <a:tailEnd/>
          </a:ln>
          <a:scene3d>
            <a:camera prst="legacyObliqueBottomLeft"/>
            <a:lightRig rig="legacyFlat3" dir="t"/>
          </a:scene3d>
          <a:sp3d extrusionH="430200" prstMaterial="legacyMatte">
            <a:bevelT w="13500" h="13500" prst="angle"/>
            <a:bevelB w="13500" h="13500" prst="angle"/>
            <a:extrusionClr>
              <a:schemeClr val="accent1"/>
            </a:extrusionClr>
          </a:sp3d>
        </p:spPr>
        <p:txBody>
          <a:bodyPr>
            <a:spAutoFit/>
            <a:flatTx/>
          </a:bodyPr>
          <a:lstStyle/>
          <a:p>
            <a:pPr algn="ctr"/>
            <a:r>
              <a:rPr lang="en-US" sz="3600" b="1">
                <a:solidFill>
                  <a:srgbClr val="800000"/>
                </a:solidFill>
              </a:rPr>
              <a:t>The Four Essential Skills involved in Listening:</a:t>
            </a:r>
            <a:endParaRPr lang="en-US" sz="3600">
              <a:solidFill>
                <a:srgbClr val="800000"/>
              </a:solidFill>
            </a:endParaRPr>
          </a:p>
        </p:txBody>
      </p:sp>
      <p:graphicFrame>
        <p:nvGraphicFramePr>
          <p:cNvPr id="4" name="رسم تخطيطي 3"/>
          <p:cNvGraphicFramePr/>
          <p:nvPr/>
        </p:nvGraphicFramePr>
        <p:xfrm>
          <a:off x="900113" y="2293938"/>
          <a:ext cx="7488237" cy="3879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heel(8)">
                                      <p:cBhvr>
                                        <p:cTn id="7" dur="2000"/>
                                        <p:tgtEl>
                                          <p:spTgt spid="512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ppt_x</p:attrName>
                                        </p:attrNameLst>
                                      </p:cBhvr>
                                      <p:tavLst>
                                        <p:tav tm="0">
                                          <p:val>
                                            <p:strVal val="#ppt_x"/>
                                          </p:val>
                                        </p:tav>
                                        <p:tav tm="100000">
                                          <p:val>
                                            <p:strVal val="#ppt_x"/>
                                          </p:val>
                                        </p:tav>
                                      </p:tavLst>
                                    </p:anim>
                                    <p:anim calcmode="lin" valueType="num">
                                      <p:cBhvr>
                                        <p:cTn id="14" dur="2000" fill="hold"/>
                                        <p:tgtEl>
                                          <p:spTgt spid="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Graphic spid="4"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428596" y="836613"/>
            <a:ext cx="7715250" cy="1754187"/>
          </a:xfrm>
          <a:prstGeom prst="rect">
            <a:avLst/>
          </a:prstGeom>
          <a:gradFill rotWithShape="1">
            <a:gsLst>
              <a:gs pos="0">
                <a:schemeClr val="accent1"/>
              </a:gs>
              <a:gs pos="50000">
                <a:srgbClr val="FFCCFF"/>
              </a:gs>
              <a:gs pos="100000">
                <a:schemeClr val="accent1"/>
              </a:gs>
            </a:gsLst>
            <a:lin ang="54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just" rtl="0">
              <a:defRPr/>
            </a:pPr>
            <a:r>
              <a:rPr lang="en-US" sz="3600" dirty="0">
                <a:solidFill>
                  <a:srgbClr val="800000"/>
                </a:solidFill>
              </a:rPr>
              <a:t>These basic listening skills are capable of elaboration in terms of </a:t>
            </a:r>
            <a:r>
              <a:rPr lang="en-US" sz="3600" dirty="0" smtClean="0">
                <a:solidFill>
                  <a:srgbClr val="800000"/>
                </a:solidFill>
              </a:rPr>
              <a:t>some subordinate </a:t>
            </a:r>
            <a:r>
              <a:rPr lang="en-US" sz="3600" dirty="0">
                <a:solidFill>
                  <a:srgbClr val="800000"/>
                </a:solidFill>
              </a:rPr>
              <a:t>skills such as:</a:t>
            </a:r>
          </a:p>
        </p:txBody>
      </p:sp>
      <p:sp>
        <p:nvSpPr>
          <p:cNvPr id="4099" name="Text Box 3"/>
          <p:cNvSpPr txBox="1">
            <a:spLocks noChangeArrowheads="1"/>
          </p:cNvSpPr>
          <p:nvPr/>
        </p:nvSpPr>
        <p:spPr bwMode="auto">
          <a:xfrm>
            <a:off x="684213" y="3021013"/>
            <a:ext cx="7632700" cy="584200"/>
          </a:xfrm>
          <a:prstGeom prst="rect">
            <a:avLst/>
          </a:prstGeom>
          <a:gradFill rotWithShape="1">
            <a:gsLst>
              <a:gs pos="0">
                <a:schemeClr val="accent1"/>
              </a:gs>
              <a:gs pos="50000">
                <a:srgbClr val="FFCCFF"/>
              </a:gs>
              <a:gs pos="100000">
                <a:schemeClr val="accent1"/>
              </a:gs>
            </a:gsLst>
            <a:lin ang="54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marL="514350" indent="-514350" algn="l" rtl="0">
              <a:defRPr/>
            </a:pPr>
            <a:r>
              <a:rPr lang="en-US" sz="3200" dirty="0">
                <a:solidFill>
                  <a:srgbClr val="800000"/>
                </a:solidFill>
              </a:rPr>
              <a:t>1) Recalling word meaning.</a:t>
            </a:r>
          </a:p>
        </p:txBody>
      </p:sp>
      <p:sp>
        <p:nvSpPr>
          <p:cNvPr id="4" name="Text Box 3"/>
          <p:cNvSpPr txBox="1">
            <a:spLocks noChangeArrowheads="1"/>
          </p:cNvSpPr>
          <p:nvPr/>
        </p:nvSpPr>
        <p:spPr bwMode="auto">
          <a:xfrm>
            <a:off x="979488" y="4201547"/>
            <a:ext cx="7521602" cy="584775"/>
          </a:xfrm>
          <a:prstGeom prst="rect">
            <a:avLst/>
          </a:prstGeom>
          <a:gradFill rotWithShape="1">
            <a:gsLst>
              <a:gs pos="0">
                <a:schemeClr val="accent1"/>
              </a:gs>
              <a:gs pos="50000">
                <a:srgbClr val="FFCCFF"/>
              </a:gs>
              <a:gs pos="100000">
                <a:schemeClr val="accent1"/>
              </a:gs>
            </a:gsLst>
            <a:lin ang="54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square">
            <a:spAutoFit/>
            <a:flatTx/>
          </a:bodyPr>
          <a:lstStyle/>
          <a:p>
            <a:pPr marL="514350" indent="-514350" algn="l" rtl="0">
              <a:defRPr/>
            </a:pPr>
            <a:r>
              <a:rPr lang="en-US" sz="3200" dirty="0">
                <a:solidFill>
                  <a:srgbClr val="800000"/>
                </a:solidFill>
              </a:rPr>
              <a:t>2) Guessing the meaning of ideas conveyed</a:t>
            </a:r>
            <a:r>
              <a:rPr lang="en-US" sz="3200" dirty="0"/>
              <a:t>.</a:t>
            </a:r>
          </a:p>
        </p:txBody>
      </p:sp>
      <p:sp>
        <p:nvSpPr>
          <p:cNvPr id="5" name="Text Box 3"/>
          <p:cNvSpPr txBox="1">
            <a:spLocks noChangeArrowheads="1"/>
          </p:cNvSpPr>
          <p:nvPr/>
        </p:nvSpPr>
        <p:spPr bwMode="auto">
          <a:xfrm>
            <a:off x="1225580" y="5559425"/>
            <a:ext cx="7418386" cy="584200"/>
          </a:xfrm>
          <a:prstGeom prst="rect">
            <a:avLst/>
          </a:prstGeom>
          <a:gradFill rotWithShape="1">
            <a:gsLst>
              <a:gs pos="0">
                <a:schemeClr val="accent1"/>
              </a:gs>
              <a:gs pos="50000">
                <a:srgbClr val="FFCCFF"/>
              </a:gs>
              <a:gs pos="100000">
                <a:schemeClr val="accent1"/>
              </a:gs>
            </a:gsLst>
            <a:lin ang="54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square">
            <a:spAutoFit/>
            <a:flatTx/>
          </a:bodyPr>
          <a:lstStyle/>
          <a:p>
            <a:pPr algn="l" rtl="0">
              <a:defRPr/>
            </a:pPr>
            <a:r>
              <a:rPr lang="en-US" sz="3200" dirty="0">
                <a:solidFill>
                  <a:srgbClr val="800000"/>
                </a:solidFill>
              </a:rPr>
              <a:t>3). Noting details of ideas conveyed.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heel(8)">
                                      <p:cBhvr>
                                        <p:cTn id="7" dur="2000"/>
                                        <p:tgtEl>
                                          <p:spTgt spid="4098"/>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5" presetClass="entr" presetSubtype="0" fill="hold" grpId="0" nodeType="clickEffect">
                                  <p:stCondLst>
                                    <p:cond delay="0"/>
                                  </p:stCondLst>
                                  <p:childTnLst>
                                    <p:set>
                                      <p:cBhvr>
                                        <p:cTn id="11" dur="1" fill="hold">
                                          <p:stCondLst>
                                            <p:cond delay="0"/>
                                          </p:stCondLst>
                                        </p:cTn>
                                        <p:tgtEl>
                                          <p:spTgt spid="4099"/>
                                        </p:tgtEl>
                                        <p:attrNameLst>
                                          <p:attrName>style.visibility</p:attrName>
                                        </p:attrNameLst>
                                      </p:cBhvr>
                                      <p:to>
                                        <p:strVal val="visible"/>
                                      </p:to>
                                    </p:set>
                                    <p:anim calcmode="lin" valueType="num">
                                      <p:cBhvr>
                                        <p:cTn id="12" dur="1000" decel="50000" fill="hold">
                                          <p:stCondLst>
                                            <p:cond delay="0"/>
                                          </p:stCondLst>
                                        </p:cTn>
                                        <p:tgtEl>
                                          <p:spTgt spid="4099"/>
                                        </p:tgtEl>
                                        <p:attrNameLst>
                                          <p:attrName>style.rotation</p:attrName>
                                        </p:attrNameLst>
                                      </p:cBhvr>
                                      <p:tavLst>
                                        <p:tav tm="0">
                                          <p:val>
                                            <p:fltVal val="-90"/>
                                          </p:val>
                                        </p:tav>
                                        <p:tav tm="100000">
                                          <p:val>
                                            <p:fltVal val="0"/>
                                          </p:val>
                                        </p:tav>
                                      </p:tavLst>
                                    </p:anim>
                                    <p:anim calcmode="lin" valueType="num">
                                      <p:cBhvr>
                                        <p:cTn id="13" dur="1000" decel="50000" fill="hold">
                                          <p:stCondLst>
                                            <p:cond delay="0"/>
                                          </p:stCondLst>
                                        </p:cTn>
                                        <p:tgtEl>
                                          <p:spTgt spid="4099"/>
                                        </p:tgtEl>
                                        <p:attrNameLst>
                                          <p:attrName>ppt_w</p:attrName>
                                        </p:attrNameLst>
                                      </p:cBhvr>
                                      <p:tavLst>
                                        <p:tav tm="0">
                                          <p:val>
                                            <p:strVal val="#ppt_w"/>
                                          </p:val>
                                        </p:tav>
                                        <p:tav tm="100000">
                                          <p:val>
                                            <p:strVal val="#ppt_w*.05"/>
                                          </p:val>
                                        </p:tav>
                                      </p:tavLst>
                                    </p:anim>
                                    <p:anim calcmode="lin" valueType="num">
                                      <p:cBhvr>
                                        <p:cTn id="14" dur="1000" accel="50000" fill="hold">
                                          <p:stCondLst>
                                            <p:cond delay="1000"/>
                                          </p:stCondLst>
                                        </p:cTn>
                                        <p:tgtEl>
                                          <p:spTgt spid="4099"/>
                                        </p:tgtEl>
                                        <p:attrNameLst>
                                          <p:attrName>ppt_w</p:attrName>
                                        </p:attrNameLst>
                                      </p:cBhvr>
                                      <p:tavLst>
                                        <p:tav tm="0">
                                          <p:val>
                                            <p:strVal val="#ppt_w*.05"/>
                                          </p:val>
                                        </p:tav>
                                        <p:tav tm="100000">
                                          <p:val>
                                            <p:strVal val="#ppt_w"/>
                                          </p:val>
                                        </p:tav>
                                      </p:tavLst>
                                    </p:anim>
                                    <p:anim calcmode="lin" valueType="num">
                                      <p:cBhvr>
                                        <p:cTn id="15" dur="2000" fill="hold"/>
                                        <p:tgtEl>
                                          <p:spTgt spid="4099"/>
                                        </p:tgtEl>
                                        <p:attrNameLst>
                                          <p:attrName>ppt_h</p:attrName>
                                        </p:attrNameLst>
                                      </p:cBhvr>
                                      <p:tavLst>
                                        <p:tav tm="0">
                                          <p:val>
                                            <p:strVal val="#ppt_h"/>
                                          </p:val>
                                        </p:tav>
                                        <p:tav tm="100000">
                                          <p:val>
                                            <p:strVal val="#ppt_h"/>
                                          </p:val>
                                        </p:tav>
                                      </p:tavLst>
                                    </p:anim>
                                    <p:anim calcmode="lin" valueType="num">
                                      <p:cBhvr>
                                        <p:cTn id="16" dur="1000" decel="50000" fill="hold">
                                          <p:stCondLst>
                                            <p:cond delay="0"/>
                                          </p:stCondLst>
                                        </p:cTn>
                                        <p:tgtEl>
                                          <p:spTgt spid="4099"/>
                                        </p:tgtEl>
                                        <p:attrNameLst>
                                          <p:attrName>ppt_x</p:attrName>
                                        </p:attrNameLst>
                                      </p:cBhvr>
                                      <p:tavLst>
                                        <p:tav tm="0">
                                          <p:val>
                                            <p:strVal val="#ppt_x+.4"/>
                                          </p:val>
                                        </p:tav>
                                        <p:tav tm="100000">
                                          <p:val>
                                            <p:strVal val="#ppt_x"/>
                                          </p:val>
                                        </p:tav>
                                      </p:tavLst>
                                    </p:anim>
                                    <p:anim calcmode="lin" valueType="num">
                                      <p:cBhvr>
                                        <p:cTn id="17" dur="1000" decel="50000" fill="hold">
                                          <p:stCondLst>
                                            <p:cond delay="0"/>
                                          </p:stCondLst>
                                        </p:cTn>
                                        <p:tgtEl>
                                          <p:spTgt spid="4099"/>
                                        </p:tgtEl>
                                        <p:attrNameLst>
                                          <p:attrName>ppt_y</p:attrName>
                                        </p:attrNameLst>
                                      </p:cBhvr>
                                      <p:tavLst>
                                        <p:tav tm="0">
                                          <p:val>
                                            <p:strVal val="#ppt_y-.2"/>
                                          </p:val>
                                        </p:tav>
                                        <p:tav tm="100000">
                                          <p:val>
                                            <p:strVal val="#ppt_y+.1"/>
                                          </p:val>
                                        </p:tav>
                                      </p:tavLst>
                                    </p:anim>
                                    <p:anim calcmode="lin" valueType="num">
                                      <p:cBhvr>
                                        <p:cTn id="18" dur="1000" accel="50000" fill="hold">
                                          <p:stCondLst>
                                            <p:cond delay="1000"/>
                                          </p:stCondLst>
                                        </p:cTn>
                                        <p:tgtEl>
                                          <p:spTgt spid="4099"/>
                                        </p:tgtEl>
                                        <p:attrNameLst>
                                          <p:attrName>ppt_y</p:attrName>
                                        </p:attrNameLst>
                                      </p:cBhvr>
                                      <p:tavLst>
                                        <p:tav tm="0">
                                          <p:val>
                                            <p:strVal val="#ppt_y+.1"/>
                                          </p:val>
                                        </p:tav>
                                        <p:tav tm="100000">
                                          <p:val>
                                            <p:strVal val="#ppt_y"/>
                                          </p:val>
                                        </p:tav>
                                      </p:tavLst>
                                    </p:anim>
                                    <p:animEffect transition="in" filter="fade">
                                      <p:cBhvr>
                                        <p:cTn id="19" dur="2000" decel="50000">
                                          <p:stCondLst>
                                            <p:cond delay="0"/>
                                          </p:stCondLst>
                                        </p:cTn>
                                        <p:tgtEl>
                                          <p:spTgt spid="4099"/>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20" fill="hold">
                      <p:stCondLst>
                        <p:cond delay="indefinite"/>
                      </p:stCondLst>
                      <p:childTnLst>
                        <p:par>
                          <p:cTn id="21" fill="hold">
                            <p:stCondLst>
                              <p:cond delay="0"/>
                            </p:stCondLst>
                            <p:childTnLst>
                              <p:par>
                                <p:cTn id="22" presetID="25"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0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5" dur="10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6" dur="1000" accel="50000" fill="hold">
                                          <p:stCondLst>
                                            <p:cond delay="1000"/>
                                          </p:stCondLst>
                                        </p:cTn>
                                        <p:tgtEl>
                                          <p:spTgt spid="4"/>
                                        </p:tgtEl>
                                        <p:attrNameLst>
                                          <p:attrName>ppt_w</p:attrName>
                                        </p:attrNameLst>
                                      </p:cBhvr>
                                      <p:tavLst>
                                        <p:tav tm="0">
                                          <p:val>
                                            <p:strVal val="#ppt_w*.05"/>
                                          </p:val>
                                        </p:tav>
                                        <p:tav tm="100000">
                                          <p:val>
                                            <p:strVal val="#ppt_w"/>
                                          </p:val>
                                        </p:tav>
                                      </p:tavLst>
                                    </p:anim>
                                    <p:anim calcmode="lin" valueType="num">
                                      <p:cBhvr>
                                        <p:cTn id="27" dur="2000" fill="hold"/>
                                        <p:tgtEl>
                                          <p:spTgt spid="4"/>
                                        </p:tgtEl>
                                        <p:attrNameLst>
                                          <p:attrName>ppt_h</p:attrName>
                                        </p:attrNameLst>
                                      </p:cBhvr>
                                      <p:tavLst>
                                        <p:tav tm="0">
                                          <p:val>
                                            <p:strVal val="#ppt_h"/>
                                          </p:val>
                                        </p:tav>
                                        <p:tav tm="100000">
                                          <p:val>
                                            <p:strVal val="#ppt_h"/>
                                          </p:val>
                                        </p:tav>
                                      </p:tavLst>
                                    </p:anim>
                                    <p:anim calcmode="lin" valueType="num">
                                      <p:cBhvr>
                                        <p:cTn id="28" dur="10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9" dur="10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0" dur="1000" accel="50000" fill="hold">
                                          <p:stCondLst>
                                            <p:cond delay="1000"/>
                                          </p:stCondLst>
                                        </p:cTn>
                                        <p:tgtEl>
                                          <p:spTgt spid="4"/>
                                        </p:tgtEl>
                                        <p:attrNameLst>
                                          <p:attrName>ppt_y</p:attrName>
                                        </p:attrNameLst>
                                      </p:cBhvr>
                                      <p:tavLst>
                                        <p:tav tm="0">
                                          <p:val>
                                            <p:strVal val="#ppt_y+.1"/>
                                          </p:val>
                                        </p:tav>
                                        <p:tav tm="100000">
                                          <p:val>
                                            <p:strVal val="#ppt_y"/>
                                          </p:val>
                                        </p:tav>
                                      </p:tavLst>
                                    </p:anim>
                                    <p:animEffect transition="in" filter="fade">
                                      <p:cBhvr>
                                        <p:cTn id="31" dur="2000" decel="50000">
                                          <p:stCondLst>
                                            <p:cond delay="0"/>
                                          </p:stCondLst>
                                        </p:cTn>
                                        <p:tgtEl>
                                          <p:spTgt spid="4"/>
                                        </p:tgtEl>
                                      </p:cBhvr>
                                    </p:animEffect>
                                  </p:childTnLst>
                                  <p:subTnLst>
                                    <p:audio>
                                      <p:cMediaNode>
                                        <p:cTn display="0" masterRel="sameClick">
                                          <p:stCondLst>
                                            <p:cond evt="begin" delay="0">
                                              <p:tn val="22"/>
                                            </p:cond>
                                          </p:stCondLst>
                                          <p:endCondLst>
                                            <p:cond evt="onStopAudio" delay="0">
                                              <p:tgtEl>
                                                <p:sldTgt/>
                                              </p:tgtEl>
                                            </p:cond>
                                          </p:endCondLst>
                                        </p:cTn>
                                        <p:tgtEl>
                                          <p:sndTgt r:embed="rId2" name="camera.wav" builtIn="1"/>
                                        </p:tgtEl>
                                      </p:cMediaNode>
                                    </p:audio>
                                  </p:subTnLst>
                                </p:cTn>
                              </p:par>
                            </p:childTnLst>
                          </p:cTn>
                        </p:par>
                      </p:childTnLst>
                    </p:cTn>
                  </p:par>
                  <p:par>
                    <p:cTn id="32" fill="hold">
                      <p:stCondLst>
                        <p:cond delay="indefinite"/>
                      </p:stCondLst>
                      <p:childTnLst>
                        <p:par>
                          <p:cTn id="33" fill="hold">
                            <p:stCondLst>
                              <p:cond delay="0"/>
                            </p:stCondLst>
                            <p:childTnLst>
                              <p:par>
                                <p:cTn id="34" presetID="25"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7" dur="10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8" dur="1000" accel="50000" fill="hold">
                                          <p:stCondLst>
                                            <p:cond delay="1000"/>
                                          </p:stCondLst>
                                        </p:cTn>
                                        <p:tgtEl>
                                          <p:spTgt spid="5"/>
                                        </p:tgtEl>
                                        <p:attrNameLst>
                                          <p:attrName>ppt_w</p:attrName>
                                        </p:attrNameLst>
                                      </p:cBhvr>
                                      <p:tavLst>
                                        <p:tav tm="0">
                                          <p:val>
                                            <p:strVal val="#ppt_w*.05"/>
                                          </p:val>
                                        </p:tav>
                                        <p:tav tm="100000">
                                          <p:val>
                                            <p:strVal val="#ppt_w"/>
                                          </p:val>
                                        </p:tav>
                                      </p:tavLst>
                                    </p:anim>
                                    <p:anim calcmode="lin" valueType="num">
                                      <p:cBhvr>
                                        <p:cTn id="39" dur="2000" fill="hold"/>
                                        <p:tgtEl>
                                          <p:spTgt spid="5"/>
                                        </p:tgtEl>
                                        <p:attrNameLst>
                                          <p:attrName>ppt_h</p:attrName>
                                        </p:attrNameLst>
                                      </p:cBhvr>
                                      <p:tavLst>
                                        <p:tav tm="0">
                                          <p:val>
                                            <p:strVal val="#ppt_h"/>
                                          </p:val>
                                        </p:tav>
                                        <p:tav tm="100000">
                                          <p:val>
                                            <p:strVal val="#ppt_h"/>
                                          </p:val>
                                        </p:tav>
                                      </p:tavLst>
                                    </p:anim>
                                    <p:anim calcmode="lin" valueType="num">
                                      <p:cBhvr>
                                        <p:cTn id="40" dur="10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1" dur="10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2" dur="1000" accel="50000" fill="hold">
                                          <p:stCondLst>
                                            <p:cond delay="1000"/>
                                          </p:stCondLst>
                                        </p:cTn>
                                        <p:tgtEl>
                                          <p:spTgt spid="5"/>
                                        </p:tgtEl>
                                        <p:attrNameLst>
                                          <p:attrName>ppt_y</p:attrName>
                                        </p:attrNameLst>
                                      </p:cBhvr>
                                      <p:tavLst>
                                        <p:tav tm="0">
                                          <p:val>
                                            <p:strVal val="#ppt_y+.1"/>
                                          </p:val>
                                        </p:tav>
                                        <p:tav tm="100000">
                                          <p:val>
                                            <p:strVal val="#ppt_y"/>
                                          </p:val>
                                        </p:tav>
                                      </p:tavLst>
                                    </p:anim>
                                    <p:animEffect transition="in" filter="fade">
                                      <p:cBhvr>
                                        <p:cTn id="43" dur="2000" decel="50000">
                                          <p:stCondLst>
                                            <p:cond delay="0"/>
                                          </p:stCondLst>
                                        </p:cTn>
                                        <p:tgtEl>
                                          <p:spTgt spid="5"/>
                                        </p:tgtEl>
                                      </p:cBhvr>
                                    </p:animEffect>
                                  </p:childTnLst>
                                  <p:subTnLst>
                                    <p:audio>
                                      <p:cMediaNode>
                                        <p:cTn display="0" masterRel="sameClick">
                                          <p:stCondLst>
                                            <p:cond evt="begin" delay="0">
                                              <p:tn val="34"/>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4099" grpId="0" animBg="1"/>
      <p:bldP spid="4"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500034" y="214290"/>
          <a:ext cx="8215370" cy="785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رسم تخطيطي 3"/>
          <p:cNvGraphicFramePr/>
          <p:nvPr/>
        </p:nvGraphicFramePr>
        <p:xfrm>
          <a:off x="500034" y="1071546"/>
          <a:ext cx="8248679" cy="52864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ppt_x"/>
                                          </p:val>
                                        </p:tav>
                                        <p:tav tm="100000">
                                          <p:val>
                                            <p:strVal val="#ppt_x"/>
                                          </p:val>
                                        </p:tav>
                                      </p:tavLst>
                                    </p:anim>
                                    <p:anim calcmode="lin" valueType="num">
                                      <p:cBhvr additive="base">
                                        <p:cTn id="14"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4"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214283" y="2571744"/>
          <a:ext cx="8572559" cy="41010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رسم تخطيطي 3"/>
          <p:cNvGraphicFramePr/>
          <p:nvPr/>
        </p:nvGraphicFramePr>
        <p:xfrm>
          <a:off x="214282" y="142853"/>
          <a:ext cx="8572560" cy="25003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7" fill="hold">
                      <p:stCondLst>
                        <p:cond delay="indefinite"/>
                      </p:stCondLst>
                      <p:childTnLst>
                        <p:par>
                          <p:cTn id="8" fill="hold">
                            <p:stCondLst>
                              <p:cond delay="0"/>
                            </p:stCondLst>
                            <p:childTnLst>
                              <p:par>
                                <p:cTn id="9" presetID="3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600" decel="100000"/>
                                        <p:tgtEl>
                                          <p:spTgt spid="5"/>
                                        </p:tgtEl>
                                      </p:cBhvr>
                                    </p:animEffect>
                                    <p:anim calcmode="lin" valueType="num">
                                      <p:cBhvr>
                                        <p:cTn id="12" dur="1600" decel="100000" fill="hold"/>
                                        <p:tgtEl>
                                          <p:spTgt spid="5"/>
                                        </p:tgtEl>
                                        <p:attrNameLst>
                                          <p:attrName>style.rotation</p:attrName>
                                        </p:attrNameLst>
                                      </p:cBhvr>
                                      <p:tavLst>
                                        <p:tav tm="0">
                                          <p:val>
                                            <p:fltVal val="-90"/>
                                          </p:val>
                                        </p:tav>
                                        <p:tav tm="100000">
                                          <p:val>
                                            <p:fltVal val="0"/>
                                          </p:val>
                                        </p:tav>
                                      </p:tavLst>
                                    </p:anim>
                                    <p:anim calcmode="lin" valueType="num">
                                      <p:cBhvr>
                                        <p:cTn id="13" dur="1600" decel="100000" fill="hold"/>
                                        <p:tgtEl>
                                          <p:spTgt spid="5"/>
                                        </p:tgtEl>
                                        <p:attrNameLst>
                                          <p:attrName>ppt_x</p:attrName>
                                        </p:attrNameLst>
                                      </p:cBhvr>
                                      <p:tavLst>
                                        <p:tav tm="0">
                                          <p:val>
                                            <p:strVal val="#ppt_x+0.4"/>
                                          </p:val>
                                        </p:tav>
                                        <p:tav tm="100000">
                                          <p:val>
                                            <p:strVal val="#ppt_x-0.05"/>
                                          </p:val>
                                        </p:tav>
                                      </p:tavLst>
                                    </p:anim>
                                    <p:anim calcmode="lin" valueType="num">
                                      <p:cBhvr>
                                        <p:cTn id="14" dur="1600" decel="100000" fill="hold"/>
                                        <p:tgtEl>
                                          <p:spTgt spid="5"/>
                                        </p:tgtEl>
                                        <p:attrNameLst>
                                          <p:attrName>ppt_y</p:attrName>
                                        </p:attrNameLst>
                                      </p:cBhvr>
                                      <p:tavLst>
                                        <p:tav tm="0">
                                          <p:val>
                                            <p:strVal val="#ppt_y-0.4"/>
                                          </p:val>
                                        </p:tav>
                                        <p:tav tm="100000">
                                          <p:val>
                                            <p:strVal val="#ppt_y+0.1"/>
                                          </p:val>
                                        </p:tav>
                                      </p:tavLst>
                                    </p:anim>
                                    <p:anim calcmode="lin" valueType="num">
                                      <p:cBhvr>
                                        <p:cTn id="15" dur="400" accel="100000" fill="hold">
                                          <p:stCondLst>
                                            <p:cond delay="1600"/>
                                          </p:stCondLst>
                                        </p:cTn>
                                        <p:tgtEl>
                                          <p:spTgt spid="5"/>
                                        </p:tgtEl>
                                        <p:attrNameLst>
                                          <p:attrName>ppt_x</p:attrName>
                                        </p:attrNameLst>
                                      </p:cBhvr>
                                      <p:tavLst>
                                        <p:tav tm="0">
                                          <p:val>
                                            <p:strVal val="#ppt_x-0.05"/>
                                          </p:val>
                                        </p:tav>
                                        <p:tav tm="100000">
                                          <p:val>
                                            <p:strVal val="#ppt_x"/>
                                          </p:val>
                                        </p:tav>
                                      </p:tavLst>
                                    </p:anim>
                                    <p:anim calcmode="lin" valueType="num">
                                      <p:cBhvr>
                                        <p:cTn id="16" dur="400" accel="100000" fill="hold">
                                          <p:stCondLst>
                                            <p:cond delay="1600"/>
                                          </p:stCondLst>
                                        </p:cTn>
                                        <p:tgtEl>
                                          <p:spTgt spid="5"/>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4"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رسم تخطيطي 9"/>
          <p:cNvGraphicFramePr/>
          <p:nvPr/>
        </p:nvGraphicFramePr>
        <p:xfrm>
          <a:off x="285720" y="714356"/>
          <a:ext cx="8643998" cy="17543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رسم تخطيطي 10"/>
          <p:cNvGraphicFramePr/>
          <p:nvPr/>
        </p:nvGraphicFramePr>
        <p:xfrm>
          <a:off x="285720" y="2714620"/>
          <a:ext cx="8572560" cy="64633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رسم تخطيطي 11"/>
          <p:cNvGraphicFramePr/>
          <p:nvPr/>
        </p:nvGraphicFramePr>
        <p:xfrm>
          <a:off x="214282" y="3786190"/>
          <a:ext cx="8572560" cy="646331"/>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13" name="رسم تخطيطي 12"/>
          <p:cNvGraphicFramePr/>
          <p:nvPr/>
        </p:nvGraphicFramePr>
        <p:xfrm>
          <a:off x="214282" y="4929198"/>
          <a:ext cx="8572560" cy="646331"/>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0" fill="hold"/>
                                        <p:tgtEl>
                                          <p:spTgt spid="10"/>
                                        </p:tgtEl>
                                        <p:attrNameLst>
                                          <p:attrName>ppt_w</p:attrName>
                                        </p:attrNameLst>
                                      </p:cBhvr>
                                      <p:tavLst>
                                        <p:tav tm="0">
                                          <p:val>
                                            <p:fltVal val="0"/>
                                          </p:val>
                                        </p:tav>
                                        <p:tav tm="100000">
                                          <p:val>
                                            <p:strVal val="#ppt_w"/>
                                          </p:val>
                                        </p:tav>
                                      </p:tavLst>
                                    </p:anim>
                                    <p:anim calcmode="lin" valueType="num">
                                      <p:cBhvr>
                                        <p:cTn id="8" dur="2000" fill="hold"/>
                                        <p:tgtEl>
                                          <p:spTgt spid="10"/>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anim calcmode="lin" valueType="num">
                                      <p:cBhvr>
                                        <p:cTn id="14" dur="2000" fill="hold"/>
                                        <p:tgtEl>
                                          <p:spTgt spid="11"/>
                                        </p:tgtEl>
                                        <p:attrNameLst>
                                          <p:attrName>ppt_x</p:attrName>
                                        </p:attrNameLst>
                                      </p:cBhvr>
                                      <p:tavLst>
                                        <p:tav tm="0">
                                          <p:val>
                                            <p:strVal val="#ppt_x"/>
                                          </p:val>
                                        </p:tav>
                                        <p:tav tm="100000">
                                          <p:val>
                                            <p:strVal val="#ppt_x"/>
                                          </p:val>
                                        </p:tav>
                                      </p:tavLst>
                                    </p:anim>
                                    <p:anim calcmode="lin" valueType="num">
                                      <p:cBhvr>
                                        <p:cTn id="15" dur="2000" fill="hold"/>
                                        <p:tgtEl>
                                          <p:spTgt spid="1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6" fill="hold">
                      <p:stCondLst>
                        <p:cond delay="indefinite"/>
                      </p:stCondLst>
                      <p:childTnLst>
                        <p:par>
                          <p:cTn id="17" fill="hold">
                            <p:stCondLst>
                              <p:cond delay="0"/>
                            </p:stCondLst>
                            <p:childTnLst>
                              <p:par>
                                <p:cTn id="18" presetID="25"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1" dur="10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2" dur="1000" accel="50000" fill="hold">
                                          <p:stCondLst>
                                            <p:cond delay="1000"/>
                                          </p:stCondLst>
                                        </p:cTn>
                                        <p:tgtEl>
                                          <p:spTgt spid="12"/>
                                        </p:tgtEl>
                                        <p:attrNameLst>
                                          <p:attrName>ppt_w</p:attrName>
                                        </p:attrNameLst>
                                      </p:cBhvr>
                                      <p:tavLst>
                                        <p:tav tm="0">
                                          <p:val>
                                            <p:strVal val="#ppt_w*.05"/>
                                          </p:val>
                                        </p:tav>
                                        <p:tav tm="100000">
                                          <p:val>
                                            <p:strVal val="#ppt_w"/>
                                          </p:val>
                                        </p:tav>
                                      </p:tavLst>
                                    </p:anim>
                                    <p:anim calcmode="lin" valueType="num">
                                      <p:cBhvr>
                                        <p:cTn id="23" dur="2000" fill="hold"/>
                                        <p:tgtEl>
                                          <p:spTgt spid="12"/>
                                        </p:tgtEl>
                                        <p:attrNameLst>
                                          <p:attrName>ppt_h</p:attrName>
                                        </p:attrNameLst>
                                      </p:cBhvr>
                                      <p:tavLst>
                                        <p:tav tm="0">
                                          <p:val>
                                            <p:strVal val="#ppt_h"/>
                                          </p:val>
                                        </p:tav>
                                        <p:tav tm="100000">
                                          <p:val>
                                            <p:strVal val="#ppt_h"/>
                                          </p:val>
                                        </p:tav>
                                      </p:tavLst>
                                    </p:anim>
                                    <p:anim calcmode="lin" valueType="num">
                                      <p:cBhvr>
                                        <p:cTn id="24" dur="10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25" dur="10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26" dur="1000" accel="50000" fill="hold">
                                          <p:stCondLst>
                                            <p:cond delay="1000"/>
                                          </p:stCondLst>
                                        </p:cTn>
                                        <p:tgtEl>
                                          <p:spTgt spid="12"/>
                                        </p:tgtEl>
                                        <p:attrNameLst>
                                          <p:attrName>ppt_y</p:attrName>
                                        </p:attrNameLst>
                                      </p:cBhvr>
                                      <p:tavLst>
                                        <p:tav tm="0">
                                          <p:val>
                                            <p:strVal val="#ppt_y+.1"/>
                                          </p:val>
                                        </p:tav>
                                        <p:tav tm="100000">
                                          <p:val>
                                            <p:strVal val="#ppt_y"/>
                                          </p:val>
                                        </p:tav>
                                      </p:tavLst>
                                    </p:anim>
                                    <p:animEffect transition="in" filter="fade">
                                      <p:cBhvr>
                                        <p:cTn id="27" dur="2000" decel="50000">
                                          <p:stCondLst>
                                            <p:cond delay="0"/>
                                          </p:stCondLst>
                                        </p:cTn>
                                        <p:tgtEl>
                                          <p:spTgt spid="12"/>
                                        </p:tgtEl>
                                      </p:cBhvr>
                                    </p:animEffect>
                                  </p:childTnLst>
                                  <p:subTnLst>
                                    <p:audio>
                                      <p:cMediaNode>
                                        <p:cTn display="0" masterRel="sameClick">
                                          <p:stCondLst>
                                            <p:cond evt="begin" delay="0">
                                              <p:tn val="18"/>
                                            </p:cond>
                                          </p:stCondLst>
                                          <p:endCondLst>
                                            <p:cond evt="onStopAudio" delay="0">
                                              <p:tgtEl>
                                                <p:sldTgt/>
                                              </p:tgtEl>
                                            </p:cond>
                                          </p:endCondLst>
                                        </p:cTn>
                                        <p:tgtEl>
                                          <p:sndTgt r:embed="rId2" name="camera.wav" builtIn="1"/>
                                        </p:tgtEl>
                                      </p:cMediaNode>
                                    </p:audio>
                                  </p:subTnLst>
                                </p:cTn>
                              </p:par>
                            </p:childTnLst>
                          </p:cTn>
                        </p:par>
                      </p:childTnLst>
                    </p:cTn>
                  </p:par>
                  <p:par>
                    <p:cTn id="28" fill="hold">
                      <p:stCondLst>
                        <p:cond delay="indefinite"/>
                      </p:stCondLst>
                      <p:childTnLst>
                        <p:par>
                          <p:cTn id="29" fill="hold">
                            <p:stCondLst>
                              <p:cond delay="0"/>
                            </p:stCondLst>
                            <p:childTnLst>
                              <p:par>
                                <p:cTn id="30" presetID="23" presetClass="entr" presetSubtype="28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2000" fill="hold"/>
                                        <p:tgtEl>
                                          <p:spTgt spid="13"/>
                                        </p:tgtEl>
                                        <p:attrNameLst>
                                          <p:attrName>ppt_w</p:attrName>
                                        </p:attrNameLst>
                                      </p:cBhvr>
                                      <p:tavLst>
                                        <p:tav tm="0">
                                          <p:val>
                                            <p:strVal val="4/3*#ppt_w"/>
                                          </p:val>
                                        </p:tav>
                                        <p:tav tm="100000">
                                          <p:val>
                                            <p:strVal val="#ppt_w"/>
                                          </p:val>
                                        </p:tav>
                                      </p:tavLst>
                                    </p:anim>
                                    <p:anim calcmode="lin" valueType="num">
                                      <p:cBhvr>
                                        <p:cTn id="33" dur="2000" fill="hold"/>
                                        <p:tgtEl>
                                          <p:spTgt spid="13"/>
                                        </p:tgtEl>
                                        <p:attrNameLst>
                                          <p:attrName>ppt_h</p:attrName>
                                        </p:attrNameLst>
                                      </p:cBhvr>
                                      <p:tavLst>
                                        <p:tav tm="0">
                                          <p:val>
                                            <p:strVal val="4/3*#ppt_h"/>
                                          </p:val>
                                        </p:tav>
                                        <p:tav tm="100000">
                                          <p:val>
                                            <p:strVal val="#ppt_h"/>
                                          </p:val>
                                        </p:tav>
                                      </p:tavLst>
                                    </p:anim>
                                  </p:childTnLst>
                                  <p:subTnLst>
                                    <p:audio>
                                      <p:cMediaNode>
                                        <p:cTn display="0" masterRel="sameClick">
                                          <p:stCondLst>
                                            <p:cond evt="begin" delay="0">
                                              <p:tn val="3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11" grpId="0">
        <p:bldAsOne/>
      </p:bldGraphic>
      <p:bldGraphic spid="12" grpId="0">
        <p:bldAsOne/>
      </p:bldGraphic>
      <p:bldGraphic spid="13"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042988" y="620713"/>
            <a:ext cx="6049962" cy="366712"/>
          </a:xfrm>
          <a:prstGeom prst="rect">
            <a:avLst/>
          </a:prstGeom>
          <a:noFill/>
          <a:ln w="9525">
            <a:noFill/>
            <a:miter lim="800000"/>
            <a:headEnd/>
            <a:tailEnd/>
          </a:ln>
        </p:spPr>
        <p:txBody>
          <a:bodyPr>
            <a:spAutoFit/>
          </a:bodyPr>
          <a:lstStyle/>
          <a:p>
            <a:pPr algn="r" rtl="1" eaLnBrk="1" hangingPunct="1">
              <a:spcBef>
                <a:spcPct val="50000"/>
              </a:spcBef>
            </a:pPr>
            <a:endParaRPr lang="en-US"/>
          </a:p>
        </p:txBody>
      </p:sp>
      <p:sp>
        <p:nvSpPr>
          <p:cNvPr id="14339" name="Rectangle 3"/>
          <p:cNvSpPr>
            <a:spLocks noChangeArrowheads="1"/>
          </p:cNvSpPr>
          <p:nvPr/>
        </p:nvSpPr>
        <p:spPr bwMode="auto">
          <a:xfrm>
            <a:off x="500063" y="1500188"/>
            <a:ext cx="8286750" cy="4031873"/>
          </a:xfrm>
          <a:prstGeom prst="rect">
            <a:avLst/>
          </a:prstGeom>
          <a:noFill/>
          <a:ln w="9525">
            <a:noFill/>
            <a:miter lim="800000"/>
            <a:headEnd/>
            <a:tailEnd/>
          </a:ln>
          <a:effectLst/>
        </p:spPr>
        <p:txBody>
          <a:bodyPr>
            <a:spAutoFit/>
          </a:bodyPr>
          <a:lstStyle/>
          <a:p>
            <a:pPr algn="just" rtl="0" eaLnBrk="1" hangingPunct="1">
              <a:buClr>
                <a:schemeClr val="hlink"/>
              </a:buClr>
              <a:buFont typeface="Wingdings" pitchFamily="2" charset="2"/>
              <a:buChar char="q"/>
              <a:defRPr/>
            </a:pPr>
            <a:r>
              <a:rPr lang="ar-EG" sz="3200" dirty="0">
                <a:latin typeface="Times New Roman" pitchFamily="18" charset="0"/>
                <a:cs typeface="Times New Roman" pitchFamily="18" charset="0"/>
              </a:rPr>
              <a:t> </a:t>
            </a:r>
            <a:r>
              <a:rPr lang="en-US" sz="3200" dirty="0">
                <a:latin typeface="Times New Roman" pitchFamily="18" charset="0"/>
                <a:cs typeface="Times New Roman" pitchFamily="18" charset="0"/>
              </a:rPr>
              <a:t>Identify the purpose for the listening exercise or activity before getting students to listen to the prepared material.</a:t>
            </a:r>
            <a:endParaRPr lang="ar-EG" sz="3200" dirty="0">
              <a:latin typeface="Times New Roman" pitchFamily="18" charset="0"/>
              <a:cs typeface="Times New Roman" pitchFamily="18" charset="0"/>
            </a:endParaRPr>
          </a:p>
          <a:p>
            <a:pPr algn="just" rtl="0" eaLnBrk="1" hangingPunct="1">
              <a:buClr>
                <a:schemeClr val="hlink"/>
              </a:buClr>
              <a:buFont typeface="Wingdings" pitchFamily="2" charset="2"/>
              <a:buChar char="q"/>
              <a:defRPr/>
            </a:pPr>
            <a:r>
              <a:rPr lang="ar-EG" sz="3200" dirty="0">
                <a:latin typeface="Times New Roman" pitchFamily="18" charset="0"/>
                <a:cs typeface="Times New Roman" pitchFamily="18" charset="0"/>
              </a:rPr>
              <a:t> </a:t>
            </a:r>
            <a:r>
              <a:rPr lang="en-US" sz="3200" dirty="0">
                <a:latin typeface="Times New Roman" pitchFamily="18" charset="0"/>
                <a:cs typeface="Times New Roman" pitchFamily="18" charset="0"/>
              </a:rPr>
              <a:t>Supply them with written material which is necessary for them to complete their task  before they begin to engage in listening. Always remember to inform them about what they are going to do after listening to the material.</a:t>
            </a:r>
            <a:endParaRPr lang="ar-EG" sz="3200" dirty="0">
              <a:latin typeface="Times New Roman" pitchFamily="18" charset="0"/>
              <a:cs typeface="Times New Roman" pitchFamily="18" charset="0"/>
            </a:endParaRPr>
          </a:p>
        </p:txBody>
      </p:sp>
      <p:sp>
        <p:nvSpPr>
          <p:cNvPr id="14341" name="Text Box 5"/>
          <p:cNvSpPr txBox="1">
            <a:spLocks noChangeArrowheads="1"/>
          </p:cNvSpPr>
          <p:nvPr/>
        </p:nvSpPr>
        <p:spPr bwMode="auto">
          <a:xfrm>
            <a:off x="142875" y="404813"/>
            <a:ext cx="8786813" cy="708025"/>
          </a:xfrm>
          <a:prstGeom prst="rect">
            <a:avLst/>
          </a:prstGeom>
          <a:gradFill rotWithShape="1">
            <a:gsLst>
              <a:gs pos="0">
                <a:schemeClr val="accent1"/>
              </a:gs>
              <a:gs pos="100000">
                <a:srgbClr val="0099FF"/>
              </a:gs>
            </a:gsLst>
            <a:lin ang="27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ctr" rtl="1" eaLnBrk="1" hangingPunct="1">
              <a:spcBef>
                <a:spcPct val="50000"/>
              </a:spcBef>
            </a:pPr>
            <a:r>
              <a:rPr lang="en-US" sz="4000" b="1">
                <a:solidFill>
                  <a:srgbClr val="FFFF00"/>
                </a:solidFill>
                <a:cs typeface="Simplified Arabic" pitchFamily="18" charset="-78"/>
              </a:rPr>
              <a:t>Procedures in Teaching Listening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with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linds(vertical)">
                                      <p:cBhvr>
                                        <p:cTn id="7" dur="2000"/>
                                        <p:tgtEl>
                                          <p:spTgt spid="14341"/>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blinds(horizontal)">
                                      <p:cBhvr>
                                        <p:cTn id="12" dur="2000"/>
                                        <p:tgtEl>
                                          <p:spTgt spid="14339">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339">
                                            <p:txEl>
                                              <p:pRg st="1" end="1"/>
                                            </p:txEl>
                                          </p:spTgt>
                                        </p:tgtEl>
                                        <p:attrNameLst>
                                          <p:attrName>style.visibility</p:attrName>
                                        </p:attrNameLst>
                                      </p:cBhvr>
                                      <p:to>
                                        <p:strVal val="visible"/>
                                      </p:to>
                                    </p:set>
                                    <p:animEffect transition="in" filter="blinds(horizontal)">
                                      <p:cBhvr>
                                        <p:cTn id="17" dur="2000"/>
                                        <p:tgtEl>
                                          <p:spTgt spid="14339">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3"/>
          <p:cNvSpPr txBox="1">
            <a:spLocks noChangeArrowheads="1"/>
          </p:cNvSpPr>
          <p:nvPr/>
        </p:nvSpPr>
        <p:spPr bwMode="auto">
          <a:xfrm>
            <a:off x="571472" y="500042"/>
            <a:ext cx="7858180" cy="4524315"/>
          </a:xfrm>
          <a:prstGeom prst="rect">
            <a:avLst/>
          </a:prstGeom>
          <a:noFill/>
          <a:ln w="9525">
            <a:noFill/>
            <a:miter lim="800000"/>
            <a:headEnd/>
            <a:tailEnd/>
          </a:ln>
          <a:effectLst/>
        </p:spPr>
        <p:txBody>
          <a:bodyPr wrap="square">
            <a:spAutoFit/>
          </a:bodyPr>
          <a:lstStyle/>
          <a:p>
            <a:pPr algn="just" rtl="0" eaLnBrk="1" hangingPunct="1">
              <a:spcBef>
                <a:spcPct val="50000"/>
              </a:spcBef>
              <a:buClr>
                <a:schemeClr val="hlink"/>
              </a:buClr>
              <a:buFont typeface="Wingdings" pitchFamily="2" charset="2"/>
              <a:buChar char="q"/>
              <a:defRPr/>
            </a:pPr>
            <a:r>
              <a:rPr lang="ar-EG" sz="3200" dirty="0">
                <a:latin typeface="Times New Roman" pitchFamily="18" charset="0"/>
                <a:cs typeface="Times New Roman" pitchFamily="18" charset="0"/>
              </a:rPr>
              <a:t> </a:t>
            </a:r>
            <a:r>
              <a:rPr lang="en-US" sz="3200" dirty="0">
                <a:latin typeface="Times New Roman" pitchFamily="18" charset="0"/>
                <a:cs typeface="Times New Roman" pitchFamily="18" charset="0"/>
              </a:rPr>
              <a:t>Give them an example of the type of task to do after listening to the exercise or activity</a:t>
            </a:r>
            <a:r>
              <a:rPr lang="en-US" sz="3200" dirty="0" smtClean="0">
                <a:latin typeface="Times New Roman" pitchFamily="18" charset="0"/>
                <a:cs typeface="Times New Roman" pitchFamily="18" charset="0"/>
              </a:rPr>
              <a:t>.</a:t>
            </a:r>
          </a:p>
          <a:p>
            <a:pPr algn="just" rtl="0" eaLnBrk="1" hangingPunct="1">
              <a:spcBef>
                <a:spcPct val="50000"/>
              </a:spcBef>
              <a:buClr>
                <a:schemeClr val="hlink"/>
              </a:buClr>
              <a:defRPr/>
            </a:pPr>
            <a:endParaRPr lang="ar-EG" sz="3200" dirty="0">
              <a:latin typeface="Times New Roman" pitchFamily="18" charset="0"/>
              <a:cs typeface="Times New Roman" pitchFamily="18" charset="0"/>
            </a:endParaRPr>
          </a:p>
          <a:p>
            <a:pPr algn="just" rtl="0" eaLnBrk="1" hangingPunct="1">
              <a:spcBef>
                <a:spcPct val="50000"/>
              </a:spcBef>
              <a:buClr>
                <a:schemeClr val="hlink"/>
              </a:buClr>
              <a:buFont typeface="Wingdings" pitchFamily="2" charset="2"/>
              <a:buChar char="q"/>
              <a:defRPr/>
            </a:pPr>
            <a:r>
              <a:rPr lang="en-US" sz="3200" dirty="0">
                <a:latin typeface="Times New Roman" pitchFamily="18" charset="0"/>
                <a:cs typeface="Times New Roman" pitchFamily="18" charset="0"/>
              </a:rPr>
              <a:t> Read, tell or give listening material with emphasis on normal speed and intonation patterns. Be certain not to slow down reading or telling the listening material to avoid distorting stress and intonation.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linds(horizontal)">
                                      <p:cBhvr>
                                        <p:cTn id="7" dur="2000"/>
                                        <p:tgtEl>
                                          <p:spTgt spid="92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blinds(horizontal)">
                                      <p:cBhvr>
                                        <p:cTn id="12" dur="2000"/>
                                        <p:tgtEl>
                                          <p:spTgt spid="9219">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214313" y="500063"/>
            <a:ext cx="8572500" cy="5016500"/>
          </a:xfrm>
          <a:prstGeom prst="rect">
            <a:avLst/>
          </a:prstGeom>
          <a:noFill/>
          <a:ln w="9525">
            <a:noFill/>
            <a:miter lim="800000"/>
            <a:headEnd/>
            <a:tailEnd/>
          </a:ln>
          <a:effectLst/>
        </p:spPr>
        <p:txBody>
          <a:bodyPr>
            <a:spAutoFit/>
          </a:bodyPr>
          <a:lstStyle/>
          <a:p>
            <a:pPr algn="just" rtl="0" eaLnBrk="1" hangingPunct="1">
              <a:buClr>
                <a:schemeClr val="hlink"/>
              </a:buClr>
              <a:buFont typeface="Wingdings" pitchFamily="2" charset="2"/>
              <a:buChar char="q"/>
              <a:defRPr/>
            </a:pPr>
            <a:r>
              <a:rPr lang="en-US" sz="3200" dirty="0">
                <a:latin typeface="Times New Roman" pitchFamily="18" charset="0"/>
                <a:cs typeface="Times New Roman" pitchFamily="18" charset="0"/>
              </a:rPr>
              <a:t>Repeat the listening exercise or activity once again if necessary depending on the length and difficulty of listening content.</a:t>
            </a:r>
            <a:r>
              <a:rPr lang="ar-EG" sz="3200" dirty="0">
                <a:latin typeface="Times New Roman" pitchFamily="18" charset="0"/>
                <a:cs typeface="Times New Roman" pitchFamily="18" charset="0"/>
              </a:rPr>
              <a:t> </a:t>
            </a:r>
            <a:endParaRPr lang="en-US" sz="3200" dirty="0">
              <a:latin typeface="Times New Roman" pitchFamily="18" charset="0"/>
              <a:cs typeface="Times New Roman" pitchFamily="18" charset="0"/>
            </a:endParaRPr>
          </a:p>
          <a:p>
            <a:pPr algn="just" rtl="0" eaLnBrk="1" hangingPunct="1">
              <a:buClr>
                <a:schemeClr val="hlink"/>
              </a:buClr>
              <a:buFont typeface="Wingdings" pitchFamily="2" charset="2"/>
              <a:buChar char="q"/>
              <a:defRPr/>
            </a:pPr>
            <a:r>
              <a:rPr lang="en-US" sz="3200" dirty="0">
                <a:latin typeface="Times New Roman" pitchFamily="18" charset="0"/>
                <a:cs typeface="Times New Roman" pitchFamily="18" charset="0"/>
              </a:rPr>
              <a:t>Supply them with an answer key and let them correct their own answers and record their own scores.</a:t>
            </a:r>
          </a:p>
          <a:p>
            <a:pPr algn="just" rtl="0" eaLnBrk="1" hangingPunct="1">
              <a:buClr>
                <a:schemeClr val="hlink"/>
              </a:buClr>
              <a:buFont typeface="Wingdings" pitchFamily="2" charset="2"/>
              <a:buChar char="q"/>
              <a:defRPr/>
            </a:pPr>
            <a:r>
              <a:rPr lang="en-US" sz="3200" dirty="0">
                <a:latin typeface="Times New Roman" pitchFamily="18" charset="0"/>
                <a:cs typeface="Times New Roman" pitchFamily="18" charset="0"/>
              </a:rPr>
              <a:t>Monitor and check their corrections and performance. Give praise words to those who do well and give remedial exercises to those who are having problems.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Effect transition="in" filter="randombar(horizontal)">
                                      <p:cBhvr>
                                        <p:cTn id="7" dur="2000"/>
                                        <p:tgtEl>
                                          <p:spTgt spid="11266">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266">
                                            <p:txEl>
                                              <p:pRg st="1" end="1"/>
                                            </p:txEl>
                                          </p:spTgt>
                                        </p:tgtEl>
                                        <p:attrNameLst>
                                          <p:attrName>style.visibility</p:attrName>
                                        </p:attrNameLst>
                                      </p:cBhvr>
                                      <p:to>
                                        <p:strVal val="visible"/>
                                      </p:to>
                                    </p:set>
                                    <p:animEffect transition="in" filter="randombar(horizontal)">
                                      <p:cBhvr>
                                        <p:cTn id="12" dur="2000"/>
                                        <p:tgtEl>
                                          <p:spTgt spid="11266">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266">
                                            <p:txEl>
                                              <p:pRg st="2" end="2"/>
                                            </p:txEl>
                                          </p:spTgt>
                                        </p:tgtEl>
                                        <p:attrNameLst>
                                          <p:attrName>style.visibility</p:attrName>
                                        </p:attrNameLst>
                                      </p:cBhvr>
                                      <p:to>
                                        <p:strVal val="visible"/>
                                      </p:to>
                                    </p:set>
                                    <p:animEffect transition="in" filter="randombar(horizontal)">
                                      <p:cBhvr>
                                        <p:cTn id="17" dur="2000"/>
                                        <p:tgtEl>
                                          <p:spTgt spid="11266">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وان 1"/>
          <p:cNvSpPr>
            <a:spLocks noGrp="1"/>
          </p:cNvSpPr>
          <p:nvPr>
            <p:ph type="title"/>
          </p:nvPr>
        </p:nvSpPr>
        <p:spPr>
          <a:xfrm>
            <a:off x="457200" y="642926"/>
            <a:ext cx="8229600" cy="1143000"/>
          </a:xfrm>
        </p:spPr>
        <p:txBody>
          <a:bodyPr>
            <a:noAutofit/>
          </a:bodyPr>
          <a:lstStyle/>
          <a:p>
            <a:pPr algn="just" rtl="0">
              <a:defRPr/>
            </a:pPr>
            <a:r>
              <a:rPr lang="en-US" sz="3600" dirty="0" smtClean="0">
                <a:solidFill>
                  <a:schemeClr val="tx1">
                    <a:lumMod val="95000"/>
                    <a:lumOff val="5000"/>
                  </a:schemeClr>
                </a:solidFill>
                <a:cs typeface="Traditional Arabic" pitchFamily="18" charset="-78"/>
              </a:rPr>
              <a:t>Through listening students recognize automatically and unconsciously the phonological, syntactic and semantic codes.</a:t>
            </a:r>
            <a:r>
              <a:rPr lang="en-US" sz="3600" dirty="0" smtClean="0">
                <a:cs typeface="Traditional Arabic" pitchFamily="18" charset="-78"/>
              </a:rPr>
              <a:t> </a:t>
            </a:r>
            <a:endParaRPr lang="ar-SA" sz="3600" dirty="0" smtClean="0"/>
          </a:p>
        </p:txBody>
      </p:sp>
      <p:sp>
        <p:nvSpPr>
          <p:cNvPr id="29699" name="عنصر نائب للمحتوى 2"/>
          <p:cNvSpPr>
            <a:spLocks noGrp="1"/>
          </p:cNvSpPr>
          <p:nvPr>
            <p:ph idx="1"/>
          </p:nvPr>
        </p:nvSpPr>
        <p:spPr>
          <a:xfrm>
            <a:off x="457200" y="2474937"/>
            <a:ext cx="8229600" cy="4525963"/>
          </a:xfrm>
        </p:spPr>
        <p:txBody>
          <a:bodyPr/>
          <a:lstStyle/>
          <a:p>
            <a:pPr algn="just" rtl="0"/>
            <a:r>
              <a:rPr lang="en-US" sz="3600" dirty="0" smtClean="0">
                <a:cs typeface="Majalla UI"/>
              </a:rPr>
              <a:t>The phonological code includes phoneme, rhythm, stress, intonation and </a:t>
            </a:r>
            <a:r>
              <a:rPr lang="en-US" sz="3600" dirty="0" err="1" smtClean="0">
                <a:cs typeface="Majalla UI"/>
              </a:rPr>
              <a:t>sandhi</a:t>
            </a:r>
            <a:r>
              <a:rPr lang="en-US" sz="3600" dirty="0" smtClean="0">
                <a:cs typeface="Majalla UI"/>
              </a:rPr>
              <a:t>-variation( social, regional, and dialectical variation).</a:t>
            </a:r>
          </a:p>
          <a:p>
            <a:pPr algn="just" rtl="0"/>
            <a:r>
              <a:rPr lang="en-US" sz="3600" dirty="0" smtClean="0">
                <a:cs typeface="Majalla UI"/>
              </a:rPr>
              <a:t>The syntactic code encompasses word classes(affixes), and word order(stylistic variation)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additive="base">
                                        <p:cTn id="7" dur="2000" fill="hold"/>
                                        <p:tgtEl>
                                          <p:spTgt spid="30722"/>
                                        </p:tgtEl>
                                        <p:attrNameLst>
                                          <p:attrName>ppt_x</p:attrName>
                                        </p:attrNameLst>
                                      </p:cBhvr>
                                      <p:tavLst>
                                        <p:tav tm="0">
                                          <p:val>
                                            <p:strVal val="1+#ppt_w/2"/>
                                          </p:val>
                                        </p:tav>
                                        <p:tav tm="100000">
                                          <p:val>
                                            <p:strVal val="#ppt_x"/>
                                          </p:val>
                                        </p:tav>
                                      </p:tavLst>
                                    </p:anim>
                                    <p:anim calcmode="lin" valueType="num">
                                      <p:cBhvr additive="base">
                                        <p:cTn id="8" dur="2000" fill="hold"/>
                                        <p:tgtEl>
                                          <p:spTgt spid="307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 calcmode="lin" valueType="num">
                                      <p:cBhvr>
                                        <p:cTn id="13" dur="2000" fill="hold"/>
                                        <p:tgtEl>
                                          <p:spTgt spid="29699">
                                            <p:txEl>
                                              <p:pRg st="0" end="0"/>
                                            </p:txEl>
                                          </p:spTgt>
                                        </p:tgtEl>
                                        <p:attrNameLst>
                                          <p:attrName>ppt_w</p:attrName>
                                        </p:attrNameLst>
                                      </p:cBhvr>
                                      <p:tavLst>
                                        <p:tav tm="0">
                                          <p:val>
                                            <p:fltVal val="0"/>
                                          </p:val>
                                        </p:tav>
                                        <p:tav tm="100000">
                                          <p:val>
                                            <p:strVal val="#ppt_w"/>
                                          </p:val>
                                        </p:tav>
                                      </p:tavLst>
                                    </p:anim>
                                    <p:anim calcmode="lin" valueType="num">
                                      <p:cBhvr>
                                        <p:cTn id="14" dur="2000" fill="hold"/>
                                        <p:tgtEl>
                                          <p:spTgt spid="29699">
                                            <p:txEl>
                                              <p:pRg st="0" end="0"/>
                                            </p:txEl>
                                          </p:spTgt>
                                        </p:tgtEl>
                                        <p:attrNameLst>
                                          <p:attrName>ppt_h</p:attrName>
                                        </p:attrNameLst>
                                      </p:cBhvr>
                                      <p:tavLst>
                                        <p:tav tm="0">
                                          <p:val>
                                            <p:fltVal val="0"/>
                                          </p:val>
                                        </p:tav>
                                        <p:tav tm="100000">
                                          <p:val>
                                            <p:strVal val="#ppt_h"/>
                                          </p:val>
                                        </p:tav>
                                      </p:tavLst>
                                    </p:anim>
                                    <p:animEffect transition="in" filter="fade">
                                      <p:cBhvr>
                                        <p:cTn id="15" dur="2000"/>
                                        <p:tgtEl>
                                          <p:spTgt spid="29699">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6" fill="hold">
                      <p:stCondLst>
                        <p:cond delay="indefinite"/>
                      </p:stCondLst>
                      <p:childTnLst>
                        <p:par>
                          <p:cTn id="17" fill="hold">
                            <p:stCondLst>
                              <p:cond delay="0"/>
                            </p:stCondLst>
                            <p:childTnLst>
                              <p:par>
                                <p:cTn id="18" presetID="17" presetClass="entr" presetSubtype="10" fill="hold" nodeType="clickEffect">
                                  <p:stCondLst>
                                    <p:cond delay="0"/>
                                  </p:stCondLst>
                                  <p:childTnLst>
                                    <p:set>
                                      <p:cBhvr>
                                        <p:cTn id="19" dur="1" fill="hold">
                                          <p:stCondLst>
                                            <p:cond delay="0"/>
                                          </p:stCondLst>
                                        </p:cTn>
                                        <p:tgtEl>
                                          <p:spTgt spid="29699">
                                            <p:txEl>
                                              <p:pRg st="1" end="1"/>
                                            </p:txEl>
                                          </p:spTgt>
                                        </p:tgtEl>
                                        <p:attrNameLst>
                                          <p:attrName>style.visibility</p:attrName>
                                        </p:attrNameLst>
                                      </p:cBhvr>
                                      <p:to>
                                        <p:strVal val="visible"/>
                                      </p:to>
                                    </p:set>
                                    <p:anim calcmode="lin" valueType="num">
                                      <p:cBhvr>
                                        <p:cTn id="20" dur="2000" fill="hold"/>
                                        <p:tgtEl>
                                          <p:spTgt spid="29699">
                                            <p:txEl>
                                              <p:pRg st="1" end="1"/>
                                            </p:txEl>
                                          </p:spTgt>
                                        </p:tgtEl>
                                        <p:attrNameLst>
                                          <p:attrName>ppt_w</p:attrName>
                                        </p:attrNameLst>
                                      </p:cBhvr>
                                      <p:tavLst>
                                        <p:tav tm="0">
                                          <p:val>
                                            <p:fltVal val="0"/>
                                          </p:val>
                                        </p:tav>
                                        <p:tav tm="100000">
                                          <p:val>
                                            <p:strVal val="#ppt_w"/>
                                          </p:val>
                                        </p:tav>
                                      </p:tavLst>
                                    </p:anim>
                                    <p:anim calcmode="lin" valueType="num">
                                      <p:cBhvr>
                                        <p:cTn id="21" dur="2000" fill="hold"/>
                                        <p:tgtEl>
                                          <p:spTgt spid="29699">
                                            <p:txEl>
                                              <p:pRg st="1" end="1"/>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8"/>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مربع نص 1"/>
          <p:cNvSpPr txBox="1">
            <a:spLocks noChangeArrowheads="1"/>
          </p:cNvSpPr>
          <p:nvPr/>
        </p:nvSpPr>
        <p:spPr bwMode="auto">
          <a:xfrm>
            <a:off x="714375" y="571500"/>
            <a:ext cx="7786688" cy="5078313"/>
          </a:xfrm>
          <a:prstGeom prst="rect">
            <a:avLst/>
          </a:prstGeom>
          <a:noFill/>
          <a:ln w="9525">
            <a:noFill/>
            <a:miter lim="800000"/>
            <a:headEnd/>
            <a:tailEnd/>
          </a:ln>
        </p:spPr>
        <p:txBody>
          <a:bodyPr>
            <a:spAutoFit/>
          </a:bodyPr>
          <a:lstStyle/>
          <a:p>
            <a:pPr algn="just" rtl="0"/>
            <a:r>
              <a:rPr lang="en-US" sz="3600" dirty="0"/>
              <a:t>The semantic code contains word meaning, connotation, dialect, culture, idioms, colloquialism, false starts, pauses, fillers and redundancies.</a:t>
            </a:r>
          </a:p>
          <a:p>
            <a:pPr algn="just" rtl="0"/>
            <a:r>
              <a:rPr lang="en-US" sz="3600" dirty="0"/>
              <a:t>Competency is reached when student is able to comprehend messages in the target language without paying conscious attention to individual components.</a:t>
            </a:r>
            <a:endParaRPr lang="ar-SA"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fade">
                                      <p:cBhvr>
                                        <p:cTn id="7" dur="2000"/>
                                        <p:tgtEl>
                                          <p:spTgt spid="30722">
                                            <p:txEl>
                                              <p:pRg st="0" end="0"/>
                                            </p:txEl>
                                          </p:spTgt>
                                        </p:tgtEl>
                                      </p:cBhvr>
                                    </p:animEffect>
                                    <p:anim calcmode="lin" valueType="num">
                                      <p:cBhvr>
                                        <p:cTn id="8" dur="2000" fill="hold"/>
                                        <p:tgtEl>
                                          <p:spTgt spid="30722">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0722">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0" fill="hold">
                      <p:stCondLst>
                        <p:cond delay="indefinite"/>
                      </p:stCondLst>
                      <p:childTnLst>
                        <p:par>
                          <p:cTn id="11" fill="hold">
                            <p:stCondLst>
                              <p:cond delay="0"/>
                            </p:stCondLst>
                            <p:childTnLst>
                              <p:par>
                                <p:cTn id="12" presetID="20" presetClass="entr" presetSubtype="0" fill="hold" nodeType="clickEffect">
                                  <p:stCondLst>
                                    <p:cond delay="0"/>
                                  </p:stCondLst>
                                  <p:childTnLst>
                                    <p:set>
                                      <p:cBhvr>
                                        <p:cTn id="13" dur="1" fill="hold">
                                          <p:stCondLst>
                                            <p:cond delay="0"/>
                                          </p:stCondLst>
                                        </p:cTn>
                                        <p:tgtEl>
                                          <p:spTgt spid="30722">
                                            <p:txEl>
                                              <p:pRg st="1" end="1"/>
                                            </p:txEl>
                                          </p:spTgt>
                                        </p:tgtEl>
                                        <p:attrNameLst>
                                          <p:attrName>style.visibility</p:attrName>
                                        </p:attrNameLst>
                                      </p:cBhvr>
                                      <p:to>
                                        <p:strVal val="visible"/>
                                      </p:to>
                                    </p:set>
                                    <p:animEffect transition="in" filter="wedge">
                                      <p:cBhvr>
                                        <p:cTn id="14" dur="2000"/>
                                        <p:tgtEl>
                                          <p:spTgt spid="30722">
                                            <p:txEl>
                                              <p:pRg st="1" end="1"/>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85720" y="214290"/>
            <a:ext cx="3643338" cy="714380"/>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4400" dirty="0" smtClean="0">
                <a:solidFill>
                  <a:schemeClr val="tx1"/>
                </a:solidFill>
              </a:rPr>
              <a:t>Enabling skills</a:t>
            </a:r>
            <a:endParaRPr lang="ar-EG" sz="4400" dirty="0">
              <a:solidFill>
                <a:schemeClr val="tx1"/>
              </a:solidFill>
            </a:endParaRPr>
          </a:p>
        </p:txBody>
      </p:sp>
      <p:sp>
        <p:nvSpPr>
          <p:cNvPr id="3" name="TextBox 2"/>
          <p:cNvSpPr txBox="1"/>
          <p:nvPr/>
        </p:nvSpPr>
        <p:spPr>
          <a:xfrm>
            <a:off x="0" y="886029"/>
            <a:ext cx="9144000" cy="6186309"/>
          </a:xfrm>
          <a:prstGeom prst="rect">
            <a:avLst/>
          </a:prstGeom>
          <a:noFill/>
        </p:spPr>
        <p:txBody>
          <a:bodyPr wrap="square" rtlCol="1">
            <a:spAutoFit/>
          </a:bodyPr>
          <a:lstStyle/>
          <a:p>
            <a:pPr algn="just" rtl="0"/>
            <a:r>
              <a:rPr lang="en-US" sz="3600" dirty="0" smtClean="0">
                <a:cs typeface="Times New Roman" pitchFamily="18" charset="0"/>
              </a:rPr>
              <a:t>Willis (1981: 134) lists a series of micro-skills of listening, which she calls enabling skills . They are:</a:t>
            </a:r>
          </a:p>
          <a:p>
            <a:pPr algn="just" rtl="0">
              <a:buBlip>
                <a:blip r:embed="rId3"/>
              </a:buBlip>
            </a:pPr>
            <a:r>
              <a:rPr lang="en-US" sz="3600" dirty="0" smtClean="0">
                <a:cs typeface="Times New Roman" pitchFamily="18" charset="0"/>
              </a:rPr>
              <a:t>Predicting what people are going to talk about.</a:t>
            </a:r>
          </a:p>
          <a:p>
            <a:pPr algn="just" rtl="0">
              <a:buBlip>
                <a:blip r:embed="rId3"/>
              </a:buBlip>
            </a:pPr>
            <a:r>
              <a:rPr lang="en-US" sz="3600" dirty="0" smtClean="0">
                <a:cs typeface="Times New Roman" pitchFamily="18" charset="0"/>
              </a:rPr>
              <a:t>Guessing at unknown words or phrases without panicking.</a:t>
            </a:r>
          </a:p>
          <a:p>
            <a:pPr algn="just" rtl="0">
              <a:buBlip>
                <a:blip r:embed="rId3"/>
              </a:buBlip>
            </a:pPr>
            <a:r>
              <a:rPr lang="en-US" sz="3600" dirty="0" smtClean="0">
                <a:cs typeface="Times New Roman" pitchFamily="18" charset="0"/>
              </a:rPr>
              <a:t>Using one’s own knowledge of the subject to help one understand.</a:t>
            </a:r>
          </a:p>
          <a:p>
            <a:pPr algn="just" rtl="0">
              <a:buBlip>
                <a:blip r:embed="rId3"/>
              </a:buBlip>
            </a:pPr>
            <a:r>
              <a:rPr lang="en-US" sz="3600" dirty="0" smtClean="0">
                <a:cs typeface="Times New Roman" pitchFamily="18" charset="0"/>
              </a:rPr>
              <a:t>Identifying relevant points; rejecting irrelevant information.</a:t>
            </a:r>
            <a:endParaRPr lang="ar-EG" sz="3600"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
                                        </p:tgtEl>
                                        <p:attrNameLst>
                                          <p:attrName>ppt_w</p:attrName>
                                        </p:attrNameLst>
                                      </p:cBhvr>
                                      <p:tavLst>
                                        <p:tav tm="0">
                                          <p:val>
                                            <p:strVal val="#ppt_w*.05"/>
                                          </p:val>
                                        </p:tav>
                                        <p:tav tm="100000">
                                          <p:val>
                                            <p:strVal val="#ppt_w"/>
                                          </p:val>
                                        </p:tav>
                                      </p:tavLst>
                                    </p:anim>
                                    <p:anim calcmode="lin" valueType="num">
                                      <p:cBhvr>
                                        <p:cTn id="10" dur="2000" fill="hold"/>
                                        <p:tgtEl>
                                          <p:spTgt spid="2"/>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13" presetClass="entr" presetSubtype="32"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plus(out)">
                                      <p:cBhvr>
                                        <p:cTn id="19" dur="2000"/>
                                        <p:tgtEl>
                                          <p:spTgt spid="3">
                                            <p:txEl>
                                              <p:pRg st="0" end="0"/>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par>
                    <p:cTn id="20" fill="hold">
                      <p:stCondLst>
                        <p:cond delay="indefinite"/>
                      </p:stCondLst>
                      <p:childTnLst>
                        <p:par>
                          <p:cTn id="21" fill="hold">
                            <p:stCondLst>
                              <p:cond delay="0"/>
                            </p:stCondLst>
                            <p:childTnLst>
                              <p:par>
                                <p:cTn id="22" presetID="17" presetClass="entr" presetSubtype="1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2000" fill="hold"/>
                                        <p:tgtEl>
                                          <p:spTgt spid="3">
                                            <p:txEl>
                                              <p:pRg st="1" end="1"/>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2"/>
                                            </p:cond>
                                          </p:stCondLst>
                                          <p:endCondLst>
                                            <p:cond evt="onStopAudio" delay="0">
                                              <p:tgtEl>
                                                <p:sldTgt/>
                                              </p:tgtEl>
                                            </p:cond>
                                          </p:endCondLst>
                                        </p:cTn>
                                        <p:tgtEl>
                                          <p:sndTgt r:embed="rId2" name="camera.wav" builtIn="1"/>
                                        </p:tgtEl>
                                      </p:cMediaNode>
                                    </p:audio>
                                  </p:sub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2000"/>
                                        <p:tgtEl>
                                          <p:spTgt spid="3">
                                            <p:txEl>
                                              <p:pRg st="2" end="2"/>
                                            </p:txEl>
                                          </p:spTgt>
                                        </p:tgtEl>
                                      </p:cBhvr>
                                    </p:animEffect>
                                    <p:anim calcmode="lin" valueType="num">
                                      <p:cBhvr>
                                        <p:cTn id="31"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2000" fill="hold"/>
                                        <p:tgtEl>
                                          <p:spTgt spid="3">
                                            <p:txEl>
                                              <p:pRg st="2" end="2"/>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camera.wav" builtIn="1"/>
                                        </p:tgtEl>
                                      </p:cMediaNode>
                                    </p:audio>
                                  </p:subTnLst>
                                </p:cTn>
                              </p:par>
                            </p:childTnLst>
                          </p:cTn>
                        </p:par>
                      </p:childTnLst>
                    </p:cTn>
                  </p:par>
                  <p:par>
                    <p:cTn id="33" fill="hold">
                      <p:stCondLst>
                        <p:cond delay="indefinite"/>
                      </p:stCondLst>
                      <p:childTnLst>
                        <p:par>
                          <p:cTn id="34" fill="hold">
                            <p:stCondLst>
                              <p:cond delay="0"/>
                            </p:stCondLst>
                            <p:childTnLst>
                              <p:par>
                                <p:cTn id="35" presetID="21" presetClass="entr" presetSubtype="3"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wheel(3)">
                                      <p:cBhvr>
                                        <p:cTn id="37" dur="2000"/>
                                        <p:tgtEl>
                                          <p:spTgt spid="3">
                                            <p:txEl>
                                              <p:pRg st="3" end="3"/>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amera.wav" builtIn="1"/>
                                        </p:tgtEl>
                                      </p:cMediaNode>
                                    </p:audio>
                                  </p:subTnLst>
                                </p:cTn>
                              </p:par>
                            </p:childTnLst>
                          </p:cTn>
                        </p:par>
                      </p:childTnLst>
                    </p:cTn>
                  </p:par>
                  <p:par>
                    <p:cTn id="38" fill="hold">
                      <p:stCondLst>
                        <p:cond delay="indefinite"/>
                      </p:stCondLst>
                      <p:childTnLst>
                        <p:par>
                          <p:cTn id="39" fill="hold">
                            <p:stCondLst>
                              <p:cond delay="0"/>
                            </p:stCondLst>
                            <p:childTnLst>
                              <p:par>
                                <p:cTn id="40" presetID="23" presetClass="entr" presetSubtype="36"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2000" fill="hold"/>
                                        <p:tgtEl>
                                          <p:spTgt spid="3">
                                            <p:txEl>
                                              <p:pRg st="4" end="4"/>
                                            </p:txEl>
                                          </p:spTgt>
                                        </p:tgtEl>
                                        <p:attrNameLst>
                                          <p:attrName>ppt_w</p:attrName>
                                        </p:attrNameLst>
                                      </p:cBhvr>
                                      <p:tavLst>
                                        <p:tav tm="0">
                                          <p:val>
                                            <p:strVal val="(6*min(max(#ppt_w*#ppt_h,.3),1)-7.4)/-.7*#ppt_w"/>
                                          </p:val>
                                        </p:tav>
                                        <p:tav tm="100000">
                                          <p:val>
                                            <p:strVal val="#ppt_w"/>
                                          </p:val>
                                        </p:tav>
                                      </p:tavLst>
                                    </p:anim>
                                    <p:anim calcmode="lin" valueType="num">
                                      <p:cBhvr>
                                        <p:cTn id="43" dur="2000" fill="hold"/>
                                        <p:tgtEl>
                                          <p:spTgt spid="3">
                                            <p:txEl>
                                              <p:pRg st="4" end="4"/>
                                            </p:txEl>
                                          </p:spTgt>
                                        </p:tgtEl>
                                        <p:attrNameLst>
                                          <p:attrName>ppt_h</p:attrName>
                                        </p:attrNameLst>
                                      </p:cBhvr>
                                      <p:tavLst>
                                        <p:tav tm="0">
                                          <p:val>
                                            <p:strVal val="(6*min(max(#ppt_w*#ppt_h,.3),1)-7.4)/-.7*#ppt_h"/>
                                          </p:val>
                                        </p:tav>
                                        <p:tav tm="100000">
                                          <p:val>
                                            <p:strVal val="#ppt_h"/>
                                          </p:val>
                                        </p:tav>
                                      </p:tavLst>
                                    </p:anim>
                                    <p:anim calcmode="lin" valueType="num">
                                      <p:cBhvr>
                                        <p:cTn id="44" dur="2000" fill="hold"/>
                                        <p:tgtEl>
                                          <p:spTgt spid="3">
                                            <p:txEl>
                                              <p:pRg st="4" end="4"/>
                                            </p:txEl>
                                          </p:spTgt>
                                        </p:tgtEl>
                                        <p:attrNameLst>
                                          <p:attrName>ppt_x</p:attrName>
                                        </p:attrNameLst>
                                      </p:cBhvr>
                                      <p:tavLst>
                                        <p:tav tm="0">
                                          <p:val>
                                            <p:fltVal val="0.5"/>
                                          </p:val>
                                        </p:tav>
                                        <p:tav tm="100000">
                                          <p:val>
                                            <p:strVal val="#ppt_x"/>
                                          </p:val>
                                        </p:tav>
                                      </p:tavLst>
                                    </p:anim>
                                    <p:anim calcmode="lin" valueType="num">
                                      <p:cBhvr>
                                        <p:cTn id="45" dur="2000" fill="hold"/>
                                        <p:tgtEl>
                                          <p:spTgt spid="3">
                                            <p:txEl>
                                              <p:pRg st="4" end="4"/>
                                            </p:txEl>
                                          </p:spTgt>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40"/>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06" y="-24"/>
            <a:ext cx="8929718" cy="6740307"/>
          </a:xfrm>
          <a:prstGeom prst="rect">
            <a:avLst/>
          </a:prstGeom>
          <a:noFill/>
        </p:spPr>
        <p:txBody>
          <a:bodyPr wrap="square" rtlCol="1">
            <a:spAutoFit/>
          </a:bodyPr>
          <a:lstStyle/>
          <a:p>
            <a:pPr algn="just" rtl="0">
              <a:buBlip>
                <a:blip r:embed="rId3"/>
              </a:buBlip>
            </a:pPr>
            <a:r>
              <a:rPr lang="en-US" sz="3600" dirty="0" smtClean="0"/>
              <a:t>Retaining relevant points (note-taking, summarizing).</a:t>
            </a:r>
          </a:p>
          <a:p>
            <a:pPr algn="just" rtl="0">
              <a:buBlip>
                <a:blip r:embed="rId3"/>
              </a:buBlip>
            </a:pPr>
            <a:r>
              <a:rPr lang="en-US" sz="3600" dirty="0" smtClean="0"/>
              <a:t>Recognizing discourse markers, e.g., Well; Oh, another thing is; Now, finally; etc.</a:t>
            </a:r>
          </a:p>
          <a:p>
            <a:pPr algn="just" rtl="0">
              <a:buBlip>
                <a:blip r:embed="rId3"/>
              </a:buBlip>
            </a:pPr>
            <a:r>
              <a:rPr lang="en-US" sz="3600" dirty="0" smtClean="0"/>
              <a:t>Recognizing cohesive devices, e.g., such as and which, including link words, pronouns, references, etc.</a:t>
            </a:r>
          </a:p>
          <a:p>
            <a:pPr algn="just" rtl="0">
              <a:buBlip>
                <a:blip r:embed="rId3"/>
              </a:buBlip>
            </a:pPr>
            <a:r>
              <a:rPr lang="en-US" sz="3600" dirty="0" smtClean="0"/>
              <a:t>Understanding different intonation patterns and uses of stress, etc., which give clues to meaning and social setting.</a:t>
            </a:r>
          </a:p>
          <a:p>
            <a:pPr algn="just" rtl="0">
              <a:buBlip>
                <a:blip r:embed="rId3"/>
              </a:buBlip>
            </a:pPr>
            <a:r>
              <a:rPr lang="en-US" sz="3600" dirty="0" smtClean="0"/>
              <a:t>Understanding inferred information, e.g., speakers’ attitude or intentions.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slide(fromLeft)">
                                      <p:cBhvr>
                                        <p:cTn id="13" dur="2000"/>
                                        <p:tgtEl>
                                          <p:spTgt spid="2">
                                            <p:txEl>
                                              <p:pRg st="1" end="1"/>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builtIn="1"/>
                                        </p:tgtEl>
                                      </p:cMediaNode>
                                    </p:audio>
                                  </p:subTnLst>
                                </p:cTn>
                              </p:par>
                            </p:childTnLst>
                          </p:cTn>
                        </p:par>
                      </p:childTnLst>
                    </p:cTn>
                  </p:par>
                  <p:par>
                    <p:cTn id="14" fill="hold">
                      <p:stCondLst>
                        <p:cond delay="indefinite"/>
                      </p:stCondLst>
                      <p:childTnLst>
                        <p:par>
                          <p:cTn id="15" fill="hold">
                            <p:stCondLst>
                              <p:cond delay="0"/>
                            </p:stCondLst>
                            <p:childTnLst>
                              <p:par>
                                <p:cTn id="16" presetID="12" presetClass="entr" presetSubtype="8"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slide(fromLeft)">
                                      <p:cBhvr>
                                        <p:cTn id="18" dur="2000"/>
                                        <p:tgtEl>
                                          <p:spTgt spid="2">
                                            <p:txEl>
                                              <p:pRg st="2" end="2"/>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builtIn="1"/>
                                        </p:tgtEl>
                                      </p:cMediaNode>
                                    </p:audio>
                                  </p:subTnLst>
                                </p:cTn>
                              </p:par>
                            </p:childTnLst>
                          </p:cTn>
                        </p:par>
                      </p:childTnLst>
                    </p:cTn>
                  </p:par>
                  <p:par>
                    <p:cTn id="19" fill="hold">
                      <p:stCondLst>
                        <p:cond delay="indefinite"/>
                      </p:stCondLst>
                      <p:childTnLst>
                        <p:par>
                          <p:cTn id="20" fill="hold">
                            <p:stCondLst>
                              <p:cond delay="0"/>
                            </p:stCondLst>
                            <p:childTnLst>
                              <p:par>
                                <p:cTn id="21" presetID="12" presetClass="entr" presetSubtype="1"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slide(fromTop)">
                                      <p:cBhvr>
                                        <p:cTn id="23" dur="2000"/>
                                        <p:tgtEl>
                                          <p:spTgt spid="2">
                                            <p:txEl>
                                              <p:pRg st="3" end="3"/>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camera.wav" builtIn="1"/>
                                        </p:tgtEl>
                                      </p:cMediaNode>
                                    </p:audio>
                                  </p:sub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wipe(down)">
                                      <p:cBhvr>
                                        <p:cTn id="28" dur="2000"/>
                                        <p:tgtEl>
                                          <p:spTgt spid="2">
                                            <p:txEl>
                                              <p:pRg st="4" end="4"/>
                                            </p:txEl>
                                          </p:spTgt>
                                        </p:tgtEl>
                                      </p:cBhvr>
                                    </p:animEffect>
                                  </p:childTnLst>
                                  <p:subTnLst>
                                    <p:audio>
                                      <p:cMediaNode>
                                        <p:cTn display="0" masterRel="sameClick">
                                          <p:stCondLst>
                                            <p:cond evt="begin" delay="0">
                                              <p:tn val="26"/>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وان 1"/>
          <p:cNvSpPr>
            <a:spLocks noGrp="1"/>
          </p:cNvSpPr>
          <p:nvPr>
            <p:ph type="title"/>
          </p:nvPr>
        </p:nvSpPr>
        <p:spPr>
          <a:xfrm>
            <a:off x="457200" y="-24"/>
            <a:ext cx="8229600" cy="1633537"/>
          </a:xfrm>
        </p:spPr>
        <p:txBody>
          <a:bodyPr/>
          <a:lstStyle/>
          <a:p>
            <a:pPr algn="ctr">
              <a:defRPr/>
            </a:pPr>
            <a:r>
              <a:rPr lang="en-US" dirty="0" smtClean="0">
                <a:solidFill>
                  <a:schemeClr val="tx1">
                    <a:lumMod val="95000"/>
                    <a:lumOff val="5000"/>
                  </a:schemeClr>
                </a:solidFill>
                <a:cs typeface="Traditional Arabic" pitchFamily="18" charset="-78"/>
              </a:rPr>
              <a:t>General Similarities between Reading and Listening</a:t>
            </a:r>
            <a:endParaRPr lang="ar-SA" dirty="0" smtClean="0">
              <a:solidFill>
                <a:schemeClr val="tx1">
                  <a:lumMod val="95000"/>
                  <a:lumOff val="5000"/>
                </a:schemeClr>
              </a:solidFill>
            </a:endParaRPr>
          </a:p>
        </p:txBody>
      </p:sp>
      <p:graphicFrame>
        <p:nvGraphicFramePr>
          <p:cNvPr id="4" name="عنصر نائب للمحتوى 3"/>
          <p:cNvGraphicFramePr>
            <a:graphicFrameLocks noGrp="1"/>
          </p:cNvGraphicFramePr>
          <p:nvPr>
            <p:ph idx="1"/>
          </p:nvPr>
        </p:nvGraphicFramePr>
        <p:xfrm>
          <a:off x="285720" y="1500174"/>
          <a:ext cx="8643998" cy="5357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decel="50000" fill="hold">
                                          <p:stCondLst>
                                            <p:cond delay="0"/>
                                          </p:stCondLst>
                                        </p:cTn>
                                        <p:tgtEl>
                                          <p:spTgt spid="32770"/>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32770"/>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32770"/>
                                        </p:tgtEl>
                                        <p:attrNameLst>
                                          <p:attrName>ppt_w</p:attrName>
                                        </p:attrNameLst>
                                      </p:cBhvr>
                                      <p:tavLst>
                                        <p:tav tm="0">
                                          <p:val>
                                            <p:strVal val="#ppt_w*.05"/>
                                          </p:val>
                                        </p:tav>
                                        <p:tav tm="100000">
                                          <p:val>
                                            <p:strVal val="#ppt_w"/>
                                          </p:val>
                                        </p:tav>
                                      </p:tavLst>
                                    </p:anim>
                                    <p:anim calcmode="lin" valueType="num">
                                      <p:cBhvr>
                                        <p:cTn id="10" dur="2000" fill="hold"/>
                                        <p:tgtEl>
                                          <p:spTgt spid="32770"/>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32770"/>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32770"/>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32770"/>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32770"/>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2000" fill="hold"/>
                                        <p:tgtEl>
                                          <p:spTgt spid="4"/>
                                        </p:tgtEl>
                                        <p:attrNameLst>
                                          <p:attrName>ppt_w</p:attrName>
                                        </p:attrNameLst>
                                      </p:cBhvr>
                                      <p:tavLst>
                                        <p:tav tm="0">
                                          <p:val>
                                            <p:fltVal val="0"/>
                                          </p:val>
                                        </p:tav>
                                        <p:tav tm="100000">
                                          <p:val>
                                            <p:strVal val="#ppt_w"/>
                                          </p:val>
                                        </p:tav>
                                      </p:tavLst>
                                    </p:anim>
                                    <p:anim calcmode="lin" valueType="num">
                                      <p:cBhvr>
                                        <p:cTn id="20" dur="2000" fill="hold"/>
                                        <p:tgtEl>
                                          <p:spTgt spid="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Graphic spid="4"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رسم تخطيطي 9"/>
          <p:cNvGraphicFramePr/>
          <p:nvPr/>
        </p:nvGraphicFramePr>
        <p:xfrm>
          <a:off x="285720" y="500042"/>
          <a:ext cx="8501122" cy="1200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رسم تخطيطي 10"/>
          <p:cNvGraphicFramePr/>
          <p:nvPr/>
        </p:nvGraphicFramePr>
        <p:xfrm>
          <a:off x="214282" y="2214554"/>
          <a:ext cx="8572560" cy="12003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رسم تخطيطي 11"/>
          <p:cNvGraphicFramePr/>
          <p:nvPr/>
        </p:nvGraphicFramePr>
        <p:xfrm>
          <a:off x="285720" y="3857628"/>
          <a:ext cx="8429684" cy="646331"/>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13" name="رسم تخطيطي 12"/>
          <p:cNvGraphicFramePr/>
          <p:nvPr/>
        </p:nvGraphicFramePr>
        <p:xfrm>
          <a:off x="214282" y="4857760"/>
          <a:ext cx="8501122" cy="1200329"/>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edge">
                                      <p:cBhvr>
                                        <p:cTn id="12" dur="2000"/>
                                        <p:tgtEl>
                                          <p:spTgt spid="11"/>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builtIn="1"/>
                                        </p:tgtEl>
                                      </p:cMediaNode>
                                    </p:audio>
                                  </p:subTnLst>
                                </p:cTn>
                              </p:par>
                            </p:childTnLst>
                          </p:cTn>
                        </p:par>
                      </p:childTnLst>
                    </p:cTn>
                  </p:par>
                  <p:par>
                    <p:cTn id="13" fill="hold">
                      <p:stCondLst>
                        <p:cond delay="indefinite"/>
                      </p:stCondLst>
                      <p:childTnLst>
                        <p:par>
                          <p:cTn id="14" fill="hold">
                            <p:stCondLst>
                              <p:cond delay="0"/>
                            </p:stCondLst>
                            <p:childTnLst>
                              <p:par>
                                <p:cTn id="15" presetID="25"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18" dur="10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19" dur="1000" accel="50000" fill="hold">
                                          <p:stCondLst>
                                            <p:cond delay="1000"/>
                                          </p:stCondLst>
                                        </p:cTn>
                                        <p:tgtEl>
                                          <p:spTgt spid="12"/>
                                        </p:tgtEl>
                                        <p:attrNameLst>
                                          <p:attrName>ppt_w</p:attrName>
                                        </p:attrNameLst>
                                      </p:cBhvr>
                                      <p:tavLst>
                                        <p:tav tm="0">
                                          <p:val>
                                            <p:strVal val="#ppt_w*.05"/>
                                          </p:val>
                                        </p:tav>
                                        <p:tav tm="100000">
                                          <p:val>
                                            <p:strVal val="#ppt_w"/>
                                          </p:val>
                                        </p:tav>
                                      </p:tavLst>
                                    </p:anim>
                                    <p:anim calcmode="lin" valueType="num">
                                      <p:cBhvr>
                                        <p:cTn id="20" dur="2000" fill="hold"/>
                                        <p:tgtEl>
                                          <p:spTgt spid="12"/>
                                        </p:tgtEl>
                                        <p:attrNameLst>
                                          <p:attrName>ppt_h</p:attrName>
                                        </p:attrNameLst>
                                      </p:cBhvr>
                                      <p:tavLst>
                                        <p:tav tm="0">
                                          <p:val>
                                            <p:strVal val="#ppt_h"/>
                                          </p:val>
                                        </p:tav>
                                        <p:tav tm="100000">
                                          <p:val>
                                            <p:strVal val="#ppt_h"/>
                                          </p:val>
                                        </p:tav>
                                      </p:tavLst>
                                    </p:anim>
                                    <p:anim calcmode="lin" valueType="num">
                                      <p:cBhvr>
                                        <p:cTn id="21" dur="10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22" dur="10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23" dur="1000" accel="50000" fill="hold">
                                          <p:stCondLst>
                                            <p:cond delay="1000"/>
                                          </p:stCondLst>
                                        </p:cTn>
                                        <p:tgtEl>
                                          <p:spTgt spid="12"/>
                                        </p:tgtEl>
                                        <p:attrNameLst>
                                          <p:attrName>ppt_y</p:attrName>
                                        </p:attrNameLst>
                                      </p:cBhvr>
                                      <p:tavLst>
                                        <p:tav tm="0">
                                          <p:val>
                                            <p:strVal val="#ppt_y+.1"/>
                                          </p:val>
                                        </p:tav>
                                        <p:tav tm="100000">
                                          <p:val>
                                            <p:strVal val="#ppt_y"/>
                                          </p:val>
                                        </p:tav>
                                      </p:tavLst>
                                    </p:anim>
                                    <p:animEffect transition="in" filter="fade">
                                      <p:cBhvr>
                                        <p:cTn id="24" dur="2000" decel="50000">
                                          <p:stCondLst>
                                            <p:cond delay="0"/>
                                          </p:stCondLst>
                                        </p:cTn>
                                        <p:tgtEl>
                                          <p:spTgt spid="12"/>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builtIn="1"/>
                                        </p:tgtEl>
                                      </p:cMediaNode>
                                    </p:audio>
                                  </p:sub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2000" fill="hold"/>
                                        <p:tgtEl>
                                          <p:spTgt spid="13"/>
                                        </p:tgtEl>
                                        <p:attrNameLst>
                                          <p:attrName>ppt_w</p:attrName>
                                        </p:attrNameLst>
                                      </p:cBhvr>
                                      <p:tavLst>
                                        <p:tav tm="0">
                                          <p:val>
                                            <p:fltVal val="0"/>
                                          </p:val>
                                        </p:tav>
                                        <p:tav tm="100000">
                                          <p:val>
                                            <p:strVal val="#ppt_w"/>
                                          </p:val>
                                        </p:tav>
                                      </p:tavLst>
                                    </p:anim>
                                    <p:anim calcmode="lin" valueType="num">
                                      <p:cBhvr>
                                        <p:cTn id="30" dur="2000" fill="hold"/>
                                        <p:tgtEl>
                                          <p:spTgt spid="13"/>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7"/>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11" grpId="0">
        <p:bldAsOne/>
      </p:bldGraphic>
      <p:bldGraphic spid="12" grpId="0">
        <p:bldAsOne/>
      </p:bldGraphic>
      <p:bldGraphic spid="13"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357158" y="285728"/>
          <a:ext cx="8286808" cy="64181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ppt_x</p:attrName>
                                        </p:attrNameLst>
                                      </p:cBhvr>
                                      <p:tavLst>
                                        <p:tav tm="0">
                                          <p:val>
                                            <p:strVal val="#ppt_x-.2"/>
                                          </p:val>
                                        </p:tav>
                                        <p:tav tm="100000">
                                          <p:val>
                                            <p:strVal val="#ppt_x"/>
                                          </p:val>
                                        </p:tav>
                                      </p:tavLst>
                                    </p:anim>
                                    <p:anim calcmode="lin" valueType="num">
                                      <p:cBhvr>
                                        <p:cTn id="8" dur="2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TotalTime>
  <Words>2079</Words>
  <Application>Microsoft Office PowerPoint</Application>
  <PresentationFormat>On-screen Show (4:3)</PresentationFormat>
  <Paragraphs>138</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سمة Office</vt:lpstr>
      <vt:lpstr>سبحانك اللهم تعاليت عما يشركون</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Objectives of Teaching Listening </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Through listening students recognize automatically and unconsciously the phonological, syntactic and semantic codes. </vt:lpstr>
      <vt:lpstr>Slide 34</vt:lpstr>
      <vt:lpstr>Slide 35</vt:lpstr>
      <vt:lpstr>Slide 36</vt:lpstr>
      <vt:lpstr>General Similarities between Reading and Listening</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سبحانك اللهم تعاليت عما يشركون</dc:title>
  <dc:creator>د- نسرين عبدالباسط العناني</dc:creator>
  <cp:lastModifiedBy>Nisreen</cp:lastModifiedBy>
  <cp:revision>52</cp:revision>
  <dcterms:created xsi:type="dcterms:W3CDTF">2011-04-26T05:27:41Z</dcterms:created>
  <dcterms:modified xsi:type="dcterms:W3CDTF">2012-02-14T07:25:13Z</dcterms:modified>
</cp:coreProperties>
</file>