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diagrams/layout1.xml" ContentType="application/vnd.openxmlformats-officedocument.drawingml.diagram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Default Extension="jpeg" ContentType="image/jpeg"/>
  <Override PartName="/ppt/slideLayouts/slideLayout3.xml" ContentType="application/vnd.openxmlformats-officedocument.presentationml.slideLayout+xml"/>
  <Override PartName="/ppt/diagrams/quickStyle1.xml" ContentType="application/vnd.openxmlformats-officedocument.drawingml.diagramStyl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1" r:id="rId1"/>
  </p:sldMasterIdLst>
  <p:notesMasterIdLst>
    <p:notesMasterId r:id="rId45"/>
  </p:notesMasterIdLst>
  <p:sldIdLst>
    <p:sldId id="348" r:id="rId2"/>
    <p:sldId id="345" r:id="rId3"/>
    <p:sldId id="344" r:id="rId4"/>
    <p:sldId id="389" r:id="rId5"/>
    <p:sldId id="350" r:id="rId6"/>
    <p:sldId id="340" r:id="rId7"/>
    <p:sldId id="391" r:id="rId8"/>
    <p:sldId id="392" r:id="rId9"/>
    <p:sldId id="393" r:id="rId10"/>
    <p:sldId id="377" r:id="rId11"/>
    <p:sldId id="394" r:id="rId12"/>
    <p:sldId id="395" r:id="rId13"/>
    <p:sldId id="396" r:id="rId14"/>
    <p:sldId id="351" r:id="rId15"/>
    <p:sldId id="397" r:id="rId16"/>
    <p:sldId id="398" r:id="rId17"/>
    <p:sldId id="399" r:id="rId18"/>
    <p:sldId id="352" r:id="rId19"/>
    <p:sldId id="400" r:id="rId20"/>
    <p:sldId id="401" r:id="rId21"/>
    <p:sldId id="353" r:id="rId22"/>
    <p:sldId id="402" r:id="rId23"/>
    <p:sldId id="403" r:id="rId24"/>
    <p:sldId id="404" r:id="rId25"/>
    <p:sldId id="405" r:id="rId26"/>
    <p:sldId id="406" r:id="rId27"/>
    <p:sldId id="407" r:id="rId28"/>
    <p:sldId id="408" r:id="rId29"/>
    <p:sldId id="409" r:id="rId30"/>
    <p:sldId id="410" r:id="rId31"/>
    <p:sldId id="411" r:id="rId32"/>
    <p:sldId id="412" r:id="rId33"/>
    <p:sldId id="413" r:id="rId34"/>
    <p:sldId id="414" r:id="rId35"/>
    <p:sldId id="415" r:id="rId36"/>
    <p:sldId id="416" r:id="rId37"/>
    <p:sldId id="417" r:id="rId38"/>
    <p:sldId id="418" r:id="rId39"/>
    <p:sldId id="419" r:id="rId40"/>
    <p:sldId id="420" r:id="rId41"/>
    <p:sldId id="421" r:id="rId42"/>
    <p:sldId id="422" r:id="rId43"/>
    <p:sldId id="349" r:id="rId44"/>
  </p:sldIdLst>
  <p:sldSz cx="9144000" cy="6858000" type="screen4x3"/>
  <p:notesSz cx="6858000" cy="9144000"/>
  <p:defaultTextStyle>
    <a:defPPr>
      <a:defRPr lang="ar-SA"/>
    </a:defPPr>
    <a:lvl1pPr algn="r" rtl="1" fontAlgn="base">
      <a:spcBef>
        <a:spcPct val="0"/>
      </a:spcBef>
      <a:spcAft>
        <a:spcPct val="0"/>
      </a:spcAft>
      <a:defRPr sz="1600" kern="1200">
        <a:solidFill>
          <a:schemeClr val="tx1"/>
        </a:solidFill>
        <a:latin typeface="Arial" pitchFamily="34" charset="0"/>
        <a:ea typeface="+mn-ea"/>
        <a:cs typeface="Arial" pitchFamily="34" charset="0"/>
      </a:defRPr>
    </a:lvl1pPr>
    <a:lvl2pPr marL="457200" algn="r" rtl="1" fontAlgn="base">
      <a:spcBef>
        <a:spcPct val="0"/>
      </a:spcBef>
      <a:spcAft>
        <a:spcPct val="0"/>
      </a:spcAft>
      <a:defRPr sz="1600" kern="1200">
        <a:solidFill>
          <a:schemeClr val="tx1"/>
        </a:solidFill>
        <a:latin typeface="Arial" pitchFamily="34" charset="0"/>
        <a:ea typeface="+mn-ea"/>
        <a:cs typeface="Arial" pitchFamily="34" charset="0"/>
      </a:defRPr>
    </a:lvl2pPr>
    <a:lvl3pPr marL="914400" algn="r" rtl="1" fontAlgn="base">
      <a:spcBef>
        <a:spcPct val="0"/>
      </a:spcBef>
      <a:spcAft>
        <a:spcPct val="0"/>
      </a:spcAft>
      <a:defRPr sz="1600"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sz="1600"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sz="1600" kern="1200">
        <a:solidFill>
          <a:schemeClr val="tx1"/>
        </a:solidFill>
        <a:latin typeface="Arial" pitchFamily="34" charset="0"/>
        <a:ea typeface="+mn-ea"/>
        <a:cs typeface="Arial" pitchFamily="34" charset="0"/>
      </a:defRPr>
    </a:lvl5pPr>
    <a:lvl6pPr marL="2286000" algn="r" defTabSz="914400" rtl="1" eaLnBrk="1" latinLnBrk="0" hangingPunct="1">
      <a:defRPr sz="1600" kern="1200">
        <a:solidFill>
          <a:schemeClr val="tx1"/>
        </a:solidFill>
        <a:latin typeface="Arial" pitchFamily="34" charset="0"/>
        <a:ea typeface="+mn-ea"/>
        <a:cs typeface="Arial" pitchFamily="34" charset="0"/>
      </a:defRPr>
    </a:lvl6pPr>
    <a:lvl7pPr marL="2743200" algn="r" defTabSz="914400" rtl="1" eaLnBrk="1" latinLnBrk="0" hangingPunct="1">
      <a:defRPr sz="1600" kern="1200">
        <a:solidFill>
          <a:schemeClr val="tx1"/>
        </a:solidFill>
        <a:latin typeface="Arial" pitchFamily="34" charset="0"/>
        <a:ea typeface="+mn-ea"/>
        <a:cs typeface="Arial" pitchFamily="34" charset="0"/>
      </a:defRPr>
    </a:lvl7pPr>
    <a:lvl8pPr marL="3200400" algn="r" defTabSz="914400" rtl="1" eaLnBrk="1" latinLnBrk="0" hangingPunct="1">
      <a:defRPr sz="1600" kern="1200">
        <a:solidFill>
          <a:schemeClr val="tx1"/>
        </a:solidFill>
        <a:latin typeface="Arial" pitchFamily="34" charset="0"/>
        <a:ea typeface="+mn-ea"/>
        <a:cs typeface="Arial" pitchFamily="34" charset="0"/>
      </a:defRPr>
    </a:lvl8pPr>
    <a:lvl9pPr marL="3657600" algn="r" defTabSz="914400" rtl="1" eaLnBrk="1" latinLnBrk="0" hangingPunct="1">
      <a:defRPr sz="1600"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7033"/>
    <a:srgbClr val="FF0066"/>
    <a:srgbClr val="800080"/>
    <a:srgbClr val="005C2A"/>
    <a:srgbClr val="66FF66"/>
    <a:srgbClr val="660066"/>
    <a:srgbClr val="4A1C0A"/>
    <a:srgbClr val="3A1608"/>
  </p:clrMru>
</p:presentationPr>
</file>

<file path=ppt/tableStyles.xml><?xml version="1.0" encoding="utf-8"?>
<a:tblStyleLst xmlns:a="http://schemas.openxmlformats.org/drawingml/2006/main" def="{5C22544A-7EE6-4342-B048-85BDC9FD1C3A}">
  <a:tblStyle styleId="{5C22544A-7EE6-4342-B048-85BDC9FD1C3A}" styleName="نمط متوسط 2 - تميي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2632" autoAdjust="0"/>
    <p:restoredTop sz="94660"/>
  </p:normalViewPr>
  <p:slideViewPr>
    <p:cSldViewPr>
      <p:cViewPr varScale="1">
        <p:scale>
          <a:sx n="66" d="100"/>
          <a:sy n="66" d="100"/>
        </p:scale>
        <p:origin x="-1518" y="-10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539603E-375B-4BD1-9C53-09F2F054544A}" type="doc">
      <dgm:prSet loTypeId="urn:microsoft.com/office/officeart/2005/8/layout/hierarchy2" loCatId="hierarchy" qsTypeId="urn:microsoft.com/office/officeart/2005/8/quickstyle/3d1" qsCatId="3D" csTypeId="urn:microsoft.com/office/officeart/2005/8/colors/colorful5" csCatId="colorful" phldr="1"/>
      <dgm:spPr/>
      <dgm:t>
        <a:bodyPr/>
        <a:lstStyle/>
        <a:p>
          <a:pPr rtl="1"/>
          <a:endParaRPr lang="ar-SA"/>
        </a:p>
      </dgm:t>
    </dgm:pt>
    <dgm:pt modelId="{7E1CA002-32BD-4174-A500-FE8C2704F4C6}">
      <dgm:prSet phldrT="[نص]"/>
      <dgm:spPr/>
      <dgm:t>
        <a:bodyPr/>
        <a:lstStyle/>
        <a:p>
          <a:pPr algn="ctr" rtl="1"/>
          <a:r>
            <a:rPr lang="ar-SA" b="1" dirty="0" smtClean="0">
              <a:solidFill>
                <a:srgbClr val="FFFF00"/>
              </a:solidFill>
            </a:rPr>
            <a:t>المفاهيم المهنية في خدمة الفرد</a:t>
          </a:r>
          <a:endParaRPr lang="ar-SA" b="1" dirty="0">
            <a:solidFill>
              <a:srgbClr val="FFFF00"/>
            </a:solidFill>
          </a:endParaRPr>
        </a:p>
      </dgm:t>
    </dgm:pt>
    <dgm:pt modelId="{C93DFCC1-D5D6-4664-B4C4-B67F929BD209}" type="parTrans" cxnId="{C8A260D2-AF56-439D-9C17-C7D5F5465BC2}">
      <dgm:prSet/>
      <dgm:spPr/>
      <dgm:t>
        <a:bodyPr/>
        <a:lstStyle/>
        <a:p>
          <a:pPr rtl="1"/>
          <a:endParaRPr lang="ar-SA"/>
        </a:p>
      </dgm:t>
    </dgm:pt>
    <dgm:pt modelId="{F91DBA87-F854-4129-8AC3-5C4991A547DD}" type="sibTrans" cxnId="{C8A260D2-AF56-439D-9C17-C7D5F5465BC2}">
      <dgm:prSet/>
      <dgm:spPr/>
      <dgm:t>
        <a:bodyPr/>
        <a:lstStyle/>
        <a:p>
          <a:pPr rtl="1"/>
          <a:endParaRPr lang="ar-SA"/>
        </a:p>
      </dgm:t>
    </dgm:pt>
    <dgm:pt modelId="{75B7B117-EAB1-4FFD-BCBA-F8A2C72038EF}" type="asst">
      <dgm:prSet phldrT="[نص]"/>
      <dgm:spPr/>
      <dgm:t>
        <a:bodyPr/>
        <a:lstStyle/>
        <a:p>
          <a:pPr rtl="1"/>
          <a:r>
            <a:rPr lang="ar-SA" dirty="0" smtClean="0">
              <a:cs typeface="PT Bold Heading" pitchFamily="2" charset="-78"/>
            </a:rPr>
            <a:t>الايجابية</a:t>
          </a:r>
          <a:endParaRPr lang="ar-SA" dirty="0">
            <a:cs typeface="PT Bold Heading" pitchFamily="2" charset="-78"/>
          </a:endParaRPr>
        </a:p>
      </dgm:t>
    </dgm:pt>
    <dgm:pt modelId="{5A051B70-CB00-4D9C-AEA7-5C4922B9A6BA}" type="parTrans" cxnId="{28BC06C8-295E-4070-8128-73464F908A13}">
      <dgm:prSet/>
      <dgm:spPr/>
      <dgm:t>
        <a:bodyPr/>
        <a:lstStyle/>
        <a:p>
          <a:pPr rtl="1"/>
          <a:endParaRPr lang="ar-SA"/>
        </a:p>
      </dgm:t>
    </dgm:pt>
    <dgm:pt modelId="{EB21F851-CC3E-414A-8BD7-9EC80CBD05F2}" type="sibTrans" cxnId="{28BC06C8-295E-4070-8128-73464F908A13}">
      <dgm:prSet/>
      <dgm:spPr/>
      <dgm:t>
        <a:bodyPr/>
        <a:lstStyle/>
        <a:p>
          <a:pPr rtl="1"/>
          <a:endParaRPr lang="ar-SA"/>
        </a:p>
      </dgm:t>
    </dgm:pt>
    <dgm:pt modelId="{368B265F-F84A-45A4-9440-1FC259F5251C}" type="asst">
      <dgm:prSet/>
      <dgm:spPr/>
      <dgm:t>
        <a:bodyPr/>
        <a:lstStyle/>
        <a:p>
          <a:pPr rtl="1"/>
          <a:r>
            <a:rPr lang="ar-SA" dirty="0" smtClean="0">
              <a:cs typeface="PT Bold Heading" pitchFamily="2" charset="-78"/>
            </a:rPr>
            <a:t>الواقعية</a:t>
          </a:r>
          <a:endParaRPr lang="ar-SA" dirty="0">
            <a:cs typeface="PT Bold Heading" pitchFamily="2" charset="-78"/>
          </a:endParaRPr>
        </a:p>
      </dgm:t>
    </dgm:pt>
    <dgm:pt modelId="{F2AE7267-86D6-478F-8558-2CF9E9137440}" type="parTrans" cxnId="{C3A36E89-48D9-4FC5-B8EF-BE95263E19E5}">
      <dgm:prSet/>
      <dgm:spPr/>
      <dgm:t>
        <a:bodyPr/>
        <a:lstStyle/>
        <a:p>
          <a:pPr rtl="1"/>
          <a:endParaRPr lang="ar-SA"/>
        </a:p>
      </dgm:t>
    </dgm:pt>
    <dgm:pt modelId="{F9958857-1A17-49CA-8A6B-8F610766EC9D}" type="sibTrans" cxnId="{C3A36E89-48D9-4FC5-B8EF-BE95263E19E5}">
      <dgm:prSet/>
      <dgm:spPr/>
      <dgm:t>
        <a:bodyPr/>
        <a:lstStyle/>
        <a:p>
          <a:pPr rtl="1"/>
          <a:endParaRPr lang="ar-SA"/>
        </a:p>
      </dgm:t>
    </dgm:pt>
    <dgm:pt modelId="{B43BFE1C-CB1C-4AC3-BF06-4468B9263516}">
      <dgm:prSet>
        <dgm:style>
          <a:lnRef idx="0">
            <a:schemeClr val="accent2"/>
          </a:lnRef>
          <a:fillRef idx="3">
            <a:schemeClr val="accent2"/>
          </a:fillRef>
          <a:effectRef idx="3">
            <a:schemeClr val="accent2"/>
          </a:effectRef>
          <a:fontRef idx="minor">
            <a:schemeClr val="lt1"/>
          </a:fontRef>
        </dgm:style>
      </dgm:prSet>
      <dgm:spPr/>
      <dgm:t>
        <a:bodyPr/>
        <a:lstStyle/>
        <a:p>
          <a:pPr rtl="1"/>
          <a:r>
            <a:rPr lang="ar-SA" dirty="0" smtClean="0">
              <a:cs typeface="PT Bold Heading" pitchFamily="2" charset="-78"/>
            </a:rPr>
            <a:t>العلاقة المهنية</a:t>
          </a:r>
          <a:endParaRPr lang="ar-SA" dirty="0">
            <a:cs typeface="PT Bold Heading" pitchFamily="2" charset="-78"/>
          </a:endParaRPr>
        </a:p>
      </dgm:t>
    </dgm:pt>
    <dgm:pt modelId="{02DECCA5-6C4C-4408-9894-D860156A4025}" type="parTrans" cxnId="{64560B33-8972-41C2-B32C-BFE7ED137BC9}">
      <dgm:prSet/>
      <dgm:spPr/>
      <dgm:t>
        <a:bodyPr/>
        <a:lstStyle/>
        <a:p>
          <a:pPr rtl="1"/>
          <a:endParaRPr lang="ar-SA"/>
        </a:p>
      </dgm:t>
    </dgm:pt>
    <dgm:pt modelId="{A739B33A-B57B-43F0-BEA4-36A910746278}" type="sibTrans" cxnId="{64560B33-8972-41C2-B32C-BFE7ED137BC9}">
      <dgm:prSet/>
      <dgm:spPr/>
      <dgm:t>
        <a:bodyPr/>
        <a:lstStyle/>
        <a:p>
          <a:pPr rtl="1"/>
          <a:endParaRPr lang="ar-SA"/>
        </a:p>
      </dgm:t>
    </dgm:pt>
    <dgm:pt modelId="{5164AA8A-7D2B-4436-A8CD-D24239DE12B9}">
      <dgm:prSet/>
      <dgm:spPr>
        <a:solidFill>
          <a:srgbClr val="66FF66"/>
        </a:solidFill>
      </dgm:spPr>
      <dgm:t>
        <a:bodyPr/>
        <a:lstStyle/>
        <a:p>
          <a:pPr rtl="1"/>
          <a:r>
            <a:rPr lang="ar-SA" b="1" dirty="0" smtClean="0">
              <a:solidFill>
                <a:srgbClr val="005C2A"/>
              </a:solidFill>
            </a:rPr>
            <a:t>التقبل</a:t>
          </a:r>
          <a:endParaRPr lang="ar-SA" b="1" dirty="0">
            <a:solidFill>
              <a:srgbClr val="005C2A"/>
            </a:solidFill>
          </a:endParaRPr>
        </a:p>
      </dgm:t>
    </dgm:pt>
    <dgm:pt modelId="{250E27A0-2487-4009-BCF4-462D3E569187}" type="parTrans" cxnId="{C3E2C5A7-0F94-4304-83E0-C92360EEA09E}">
      <dgm:prSet/>
      <dgm:spPr/>
      <dgm:t>
        <a:bodyPr/>
        <a:lstStyle/>
        <a:p>
          <a:pPr rtl="1"/>
          <a:endParaRPr lang="ar-SA"/>
        </a:p>
      </dgm:t>
    </dgm:pt>
    <dgm:pt modelId="{D704FACC-00BD-4A52-B9FA-52DC6F26AAD7}" type="sibTrans" cxnId="{C3E2C5A7-0F94-4304-83E0-C92360EEA09E}">
      <dgm:prSet/>
      <dgm:spPr/>
      <dgm:t>
        <a:bodyPr/>
        <a:lstStyle/>
        <a:p>
          <a:pPr rtl="1"/>
          <a:endParaRPr lang="ar-SA"/>
        </a:p>
      </dgm:t>
    </dgm:pt>
    <dgm:pt modelId="{51721130-EEE5-4889-ACE6-2DC4C4ACB1DF}">
      <dgm:prSet/>
      <dgm:spPr>
        <a:solidFill>
          <a:srgbClr val="66FF66"/>
        </a:solidFill>
      </dgm:spPr>
      <dgm:t>
        <a:bodyPr/>
        <a:lstStyle/>
        <a:p>
          <a:pPr rtl="1"/>
          <a:r>
            <a:rPr lang="ar-SA" b="1" dirty="0" smtClean="0">
              <a:solidFill>
                <a:srgbClr val="005C2A"/>
              </a:solidFill>
            </a:rPr>
            <a:t>حق تقرير المصير </a:t>
          </a:r>
          <a:endParaRPr lang="ar-SA" b="1" dirty="0">
            <a:solidFill>
              <a:srgbClr val="005C2A"/>
            </a:solidFill>
          </a:endParaRPr>
        </a:p>
      </dgm:t>
    </dgm:pt>
    <dgm:pt modelId="{798CBAFE-176E-43C8-B7D4-EF1F9030E433}" type="parTrans" cxnId="{6D4DA371-BF9B-472B-AEFC-F79B05FF4D2B}">
      <dgm:prSet/>
      <dgm:spPr/>
      <dgm:t>
        <a:bodyPr/>
        <a:lstStyle/>
        <a:p>
          <a:pPr rtl="1"/>
          <a:endParaRPr lang="ar-SA"/>
        </a:p>
      </dgm:t>
    </dgm:pt>
    <dgm:pt modelId="{76B9EC55-6C1D-49CC-AD3C-D1D69029FB51}" type="sibTrans" cxnId="{6D4DA371-BF9B-472B-AEFC-F79B05FF4D2B}">
      <dgm:prSet/>
      <dgm:spPr/>
      <dgm:t>
        <a:bodyPr/>
        <a:lstStyle/>
        <a:p>
          <a:pPr rtl="1"/>
          <a:endParaRPr lang="ar-SA"/>
        </a:p>
      </dgm:t>
    </dgm:pt>
    <dgm:pt modelId="{8F369C1B-8960-44AF-BA32-2D7D6E901028}">
      <dgm:prSet/>
      <dgm:spPr>
        <a:solidFill>
          <a:srgbClr val="66FF66"/>
        </a:solidFill>
      </dgm:spPr>
      <dgm:t>
        <a:bodyPr/>
        <a:lstStyle/>
        <a:p>
          <a:pPr rtl="1"/>
          <a:r>
            <a:rPr lang="ar-SA" b="1" dirty="0" smtClean="0">
              <a:solidFill>
                <a:srgbClr val="005C2A"/>
              </a:solidFill>
            </a:rPr>
            <a:t>السرية</a:t>
          </a:r>
          <a:endParaRPr lang="ar-SA" b="1" dirty="0">
            <a:solidFill>
              <a:srgbClr val="005C2A"/>
            </a:solidFill>
          </a:endParaRPr>
        </a:p>
      </dgm:t>
    </dgm:pt>
    <dgm:pt modelId="{D8D419AB-85D2-4E21-9DA8-08E4D3A60D79}" type="parTrans" cxnId="{49B597C6-3DA7-487B-AD4B-61525E531A6A}">
      <dgm:prSet/>
      <dgm:spPr/>
      <dgm:t>
        <a:bodyPr/>
        <a:lstStyle/>
        <a:p>
          <a:pPr rtl="1"/>
          <a:endParaRPr lang="ar-SA"/>
        </a:p>
      </dgm:t>
    </dgm:pt>
    <dgm:pt modelId="{167E02FB-5B4E-48CB-80DE-EA4DE5525B24}" type="sibTrans" cxnId="{49B597C6-3DA7-487B-AD4B-61525E531A6A}">
      <dgm:prSet/>
      <dgm:spPr/>
      <dgm:t>
        <a:bodyPr/>
        <a:lstStyle/>
        <a:p>
          <a:pPr rtl="1"/>
          <a:endParaRPr lang="ar-SA"/>
        </a:p>
      </dgm:t>
    </dgm:pt>
    <dgm:pt modelId="{2859ACF2-EDA7-4131-B5EB-3FD777BCF45C}">
      <dgm:prSet/>
      <dgm:spPr/>
      <dgm:t>
        <a:bodyPr/>
        <a:lstStyle/>
        <a:p>
          <a:pPr rtl="1"/>
          <a:r>
            <a:rPr lang="ar-SA" b="1" dirty="0" smtClean="0"/>
            <a:t>التعبير عن المشاعر</a:t>
          </a:r>
          <a:endParaRPr lang="ar-SA" b="1" dirty="0"/>
        </a:p>
      </dgm:t>
    </dgm:pt>
    <dgm:pt modelId="{F6E2BFEB-CC31-4199-A953-A0114F76CB4D}" type="parTrans" cxnId="{D8A16285-28CE-4199-A000-45671B315F99}">
      <dgm:prSet/>
      <dgm:spPr/>
      <dgm:t>
        <a:bodyPr/>
        <a:lstStyle/>
        <a:p>
          <a:pPr rtl="1"/>
          <a:endParaRPr lang="ar-SA"/>
        </a:p>
      </dgm:t>
    </dgm:pt>
    <dgm:pt modelId="{1D100B78-9FCD-46AF-8225-9804DA1DC703}" type="sibTrans" cxnId="{D8A16285-28CE-4199-A000-45671B315F99}">
      <dgm:prSet/>
      <dgm:spPr/>
      <dgm:t>
        <a:bodyPr/>
        <a:lstStyle/>
        <a:p>
          <a:pPr rtl="1"/>
          <a:endParaRPr lang="ar-SA"/>
        </a:p>
      </dgm:t>
    </dgm:pt>
    <dgm:pt modelId="{8D19015E-0095-48FF-89B2-F0944CF1DCEA}">
      <dgm:prSet/>
      <dgm:spPr/>
      <dgm:t>
        <a:bodyPr/>
        <a:lstStyle/>
        <a:p>
          <a:pPr rtl="1"/>
          <a:r>
            <a:rPr lang="ar-SA" b="1" dirty="0" smtClean="0"/>
            <a:t>التفاعل الوجداني</a:t>
          </a:r>
          <a:endParaRPr lang="ar-SA" b="1" dirty="0"/>
        </a:p>
      </dgm:t>
    </dgm:pt>
    <dgm:pt modelId="{4DE60817-F10A-4741-8D77-BCE392F54747}" type="parTrans" cxnId="{AB44B135-6E40-4068-A95D-84494B6623DD}">
      <dgm:prSet/>
      <dgm:spPr/>
      <dgm:t>
        <a:bodyPr/>
        <a:lstStyle/>
        <a:p>
          <a:pPr rtl="1"/>
          <a:endParaRPr lang="ar-SA"/>
        </a:p>
      </dgm:t>
    </dgm:pt>
    <dgm:pt modelId="{B538E749-7B32-4CAF-BDC8-B7B580D01597}" type="sibTrans" cxnId="{AB44B135-6E40-4068-A95D-84494B6623DD}">
      <dgm:prSet/>
      <dgm:spPr/>
      <dgm:t>
        <a:bodyPr/>
        <a:lstStyle/>
        <a:p>
          <a:pPr rtl="1"/>
          <a:endParaRPr lang="ar-SA"/>
        </a:p>
      </dgm:t>
    </dgm:pt>
    <dgm:pt modelId="{78FFF5DA-1426-49EE-BB4F-5AB215A14E3B}">
      <dgm:prSet/>
      <dgm:spPr/>
      <dgm:t>
        <a:bodyPr/>
        <a:lstStyle/>
        <a:p>
          <a:pPr rtl="1"/>
          <a:r>
            <a:rPr lang="ar-SA" b="1" dirty="0" smtClean="0"/>
            <a:t>المعرفية</a:t>
          </a:r>
          <a:endParaRPr lang="ar-SA" b="1" dirty="0"/>
        </a:p>
      </dgm:t>
    </dgm:pt>
    <dgm:pt modelId="{61790663-3680-4D7F-980E-4CAA6461A386}" type="parTrans" cxnId="{E4717E06-DA05-4069-A771-4419E87070CA}">
      <dgm:prSet/>
      <dgm:spPr/>
      <dgm:t>
        <a:bodyPr/>
        <a:lstStyle/>
        <a:p>
          <a:pPr rtl="1"/>
          <a:endParaRPr lang="ar-SA"/>
        </a:p>
      </dgm:t>
    </dgm:pt>
    <dgm:pt modelId="{79D27661-DBBA-40DD-8543-A3C9D0902FB5}" type="sibTrans" cxnId="{E4717E06-DA05-4069-A771-4419E87070CA}">
      <dgm:prSet/>
      <dgm:spPr/>
      <dgm:t>
        <a:bodyPr/>
        <a:lstStyle/>
        <a:p>
          <a:pPr rtl="1"/>
          <a:endParaRPr lang="ar-SA"/>
        </a:p>
      </dgm:t>
    </dgm:pt>
    <dgm:pt modelId="{5C27419D-282F-4403-88C8-C4EA4FDF28AC}">
      <dgm:prSet/>
      <dgm:spPr/>
      <dgm:t>
        <a:bodyPr/>
        <a:lstStyle/>
        <a:p>
          <a:pPr rtl="1"/>
          <a:r>
            <a:rPr lang="ar-SA" b="1" dirty="0" smtClean="0"/>
            <a:t>تجنب الحكم على العميل </a:t>
          </a:r>
          <a:endParaRPr lang="ar-SA" b="1" dirty="0"/>
        </a:p>
      </dgm:t>
    </dgm:pt>
    <dgm:pt modelId="{DC1913C7-ACD7-4D21-A8DC-570C6B145042}" type="parTrans" cxnId="{18A596F0-E526-416C-AA0B-795A026B3740}">
      <dgm:prSet/>
      <dgm:spPr/>
      <dgm:t>
        <a:bodyPr/>
        <a:lstStyle/>
        <a:p>
          <a:pPr rtl="1"/>
          <a:endParaRPr lang="ar-SA"/>
        </a:p>
      </dgm:t>
    </dgm:pt>
    <dgm:pt modelId="{6007C44B-09BD-4BA0-9291-E89548CAF734}" type="sibTrans" cxnId="{18A596F0-E526-416C-AA0B-795A026B3740}">
      <dgm:prSet/>
      <dgm:spPr/>
      <dgm:t>
        <a:bodyPr/>
        <a:lstStyle/>
        <a:p>
          <a:pPr rtl="1"/>
          <a:endParaRPr lang="ar-SA"/>
        </a:p>
      </dgm:t>
    </dgm:pt>
    <dgm:pt modelId="{F5D0EBDE-162F-458D-9646-0011BDDBEBC9}" type="pres">
      <dgm:prSet presAssocID="{E539603E-375B-4BD1-9C53-09F2F054544A}" presName="diagram" presStyleCnt="0">
        <dgm:presLayoutVars>
          <dgm:chPref val="1"/>
          <dgm:dir/>
          <dgm:animOne val="branch"/>
          <dgm:animLvl val="lvl"/>
          <dgm:resizeHandles val="exact"/>
        </dgm:presLayoutVars>
      </dgm:prSet>
      <dgm:spPr/>
      <dgm:t>
        <a:bodyPr/>
        <a:lstStyle/>
        <a:p>
          <a:pPr rtl="1"/>
          <a:endParaRPr lang="ar-SA"/>
        </a:p>
      </dgm:t>
    </dgm:pt>
    <dgm:pt modelId="{5178AE7D-BA32-40AD-93D6-C9B715F1992B}" type="pres">
      <dgm:prSet presAssocID="{7E1CA002-32BD-4174-A500-FE8C2704F4C6}" presName="root1" presStyleCnt="0"/>
      <dgm:spPr/>
    </dgm:pt>
    <dgm:pt modelId="{9688DF51-F21B-4A00-8F5F-51B1799F5D8C}" type="pres">
      <dgm:prSet presAssocID="{7E1CA002-32BD-4174-A500-FE8C2704F4C6}" presName="LevelOneTextNode" presStyleLbl="node0" presStyleIdx="0" presStyleCnt="1" custScaleX="131704" custScaleY="182326" custLinFactX="-51142" custLinFactNeighborX="-100000" custLinFactNeighborY="16667">
        <dgm:presLayoutVars>
          <dgm:chPref val="3"/>
        </dgm:presLayoutVars>
      </dgm:prSet>
      <dgm:spPr/>
      <dgm:t>
        <a:bodyPr/>
        <a:lstStyle/>
        <a:p>
          <a:pPr rtl="1"/>
          <a:endParaRPr lang="ar-SA"/>
        </a:p>
      </dgm:t>
    </dgm:pt>
    <dgm:pt modelId="{9A907CC9-6565-4DB8-B458-0E6E3F3FF7FD}" type="pres">
      <dgm:prSet presAssocID="{7E1CA002-32BD-4174-A500-FE8C2704F4C6}" presName="level2hierChild" presStyleCnt="0"/>
      <dgm:spPr/>
    </dgm:pt>
    <dgm:pt modelId="{D58746C0-BA98-46D6-A801-9BEC03808FA9}" type="pres">
      <dgm:prSet presAssocID="{5A051B70-CB00-4D9C-AEA7-5C4922B9A6BA}" presName="conn2-1" presStyleLbl="parChTrans1D2" presStyleIdx="0" presStyleCnt="3"/>
      <dgm:spPr/>
      <dgm:t>
        <a:bodyPr/>
        <a:lstStyle/>
        <a:p>
          <a:pPr rtl="1"/>
          <a:endParaRPr lang="ar-SA"/>
        </a:p>
      </dgm:t>
    </dgm:pt>
    <dgm:pt modelId="{DACBD9D2-665D-4E03-B7E5-8A0EBB22C32E}" type="pres">
      <dgm:prSet presAssocID="{5A051B70-CB00-4D9C-AEA7-5C4922B9A6BA}" presName="connTx" presStyleLbl="parChTrans1D2" presStyleIdx="0" presStyleCnt="3"/>
      <dgm:spPr/>
      <dgm:t>
        <a:bodyPr/>
        <a:lstStyle/>
        <a:p>
          <a:pPr rtl="1"/>
          <a:endParaRPr lang="ar-SA"/>
        </a:p>
      </dgm:t>
    </dgm:pt>
    <dgm:pt modelId="{6E91E2EB-EB8B-42BA-A4B7-91BB81AACDFF}" type="pres">
      <dgm:prSet presAssocID="{75B7B117-EAB1-4FFD-BCBA-F8A2C72038EF}" presName="root2" presStyleCnt="0"/>
      <dgm:spPr/>
    </dgm:pt>
    <dgm:pt modelId="{FFF5140A-258D-4191-8968-2007BB3CA15D}" type="pres">
      <dgm:prSet presAssocID="{75B7B117-EAB1-4FFD-BCBA-F8A2C72038EF}" presName="LevelTwoTextNode" presStyleLbl="asst1" presStyleIdx="0" presStyleCnt="2" custLinFactNeighborX="-43512" custLinFactNeighborY="11505">
        <dgm:presLayoutVars>
          <dgm:chPref val="3"/>
        </dgm:presLayoutVars>
      </dgm:prSet>
      <dgm:spPr/>
      <dgm:t>
        <a:bodyPr/>
        <a:lstStyle/>
        <a:p>
          <a:pPr rtl="1"/>
          <a:endParaRPr lang="ar-SA"/>
        </a:p>
      </dgm:t>
    </dgm:pt>
    <dgm:pt modelId="{49D79F37-D39C-4C34-8A7C-B0B527BCBF05}" type="pres">
      <dgm:prSet presAssocID="{75B7B117-EAB1-4FFD-BCBA-F8A2C72038EF}" presName="level3hierChild" presStyleCnt="0"/>
      <dgm:spPr/>
    </dgm:pt>
    <dgm:pt modelId="{2B1B7EC3-0E1A-427B-8035-9FD4FD9E2635}" type="pres">
      <dgm:prSet presAssocID="{F2AE7267-86D6-478F-8558-2CF9E9137440}" presName="conn2-1" presStyleLbl="parChTrans1D2" presStyleIdx="1" presStyleCnt="3"/>
      <dgm:spPr/>
      <dgm:t>
        <a:bodyPr/>
        <a:lstStyle/>
        <a:p>
          <a:pPr rtl="1"/>
          <a:endParaRPr lang="ar-SA"/>
        </a:p>
      </dgm:t>
    </dgm:pt>
    <dgm:pt modelId="{09C664A2-608C-4247-BE66-4F5F65E43389}" type="pres">
      <dgm:prSet presAssocID="{F2AE7267-86D6-478F-8558-2CF9E9137440}" presName="connTx" presStyleLbl="parChTrans1D2" presStyleIdx="1" presStyleCnt="3"/>
      <dgm:spPr/>
      <dgm:t>
        <a:bodyPr/>
        <a:lstStyle/>
        <a:p>
          <a:pPr rtl="1"/>
          <a:endParaRPr lang="ar-SA"/>
        </a:p>
      </dgm:t>
    </dgm:pt>
    <dgm:pt modelId="{68CA278A-BA94-467B-89C7-EDB0BA0C10F2}" type="pres">
      <dgm:prSet presAssocID="{368B265F-F84A-45A4-9440-1FC259F5251C}" presName="root2" presStyleCnt="0"/>
      <dgm:spPr/>
    </dgm:pt>
    <dgm:pt modelId="{DAEB3DD7-D3D8-44BB-BAC5-6438E0190976}" type="pres">
      <dgm:prSet presAssocID="{368B265F-F84A-45A4-9440-1FC259F5251C}" presName="LevelTwoTextNode" presStyleLbl="asst1" presStyleIdx="1" presStyleCnt="2" custLinFactNeighborX="-43512" custLinFactNeighborY="11505">
        <dgm:presLayoutVars>
          <dgm:chPref val="3"/>
        </dgm:presLayoutVars>
      </dgm:prSet>
      <dgm:spPr/>
      <dgm:t>
        <a:bodyPr/>
        <a:lstStyle/>
        <a:p>
          <a:pPr rtl="1"/>
          <a:endParaRPr lang="ar-SA"/>
        </a:p>
      </dgm:t>
    </dgm:pt>
    <dgm:pt modelId="{3FCBF7DC-9454-42C2-89BA-94C409F74240}" type="pres">
      <dgm:prSet presAssocID="{368B265F-F84A-45A4-9440-1FC259F5251C}" presName="level3hierChild" presStyleCnt="0"/>
      <dgm:spPr/>
    </dgm:pt>
    <dgm:pt modelId="{A257A5A2-A58F-4AF1-9095-FD523B85E6AC}" type="pres">
      <dgm:prSet presAssocID="{02DECCA5-6C4C-4408-9894-D860156A4025}" presName="conn2-1" presStyleLbl="parChTrans1D2" presStyleIdx="2" presStyleCnt="3"/>
      <dgm:spPr/>
      <dgm:t>
        <a:bodyPr/>
        <a:lstStyle/>
        <a:p>
          <a:pPr rtl="1"/>
          <a:endParaRPr lang="ar-SA"/>
        </a:p>
      </dgm:t>
    </dgm:pt>
    <dgm:pt modelId="{FAA31F34-2981-4C56-AFED-C58DD982BCC1}" type="pres">
      <dgm:prSet presAssocID="{02DECCA5-6C4C-4408-9894-D860156A4025}" presName="connTx" presStyleLbl="parChTrans1D2" presStyleIdx="2" presStyleCnt="3"/>
      <dgm:spPr/>
      <dgm:t>
        <a:bodyPr/>
        <a:lstStyle/>
        <a:p>
          <a:pPr rtl="1"/>
          <a:endParaRPr lang="ar-SA"/>
        </a:p>
      </dgm:t>
    </dgm:pt>
    <dgm:pt modelId="{F6EBFBF8-43C2-467D-9830-9A70E9B7CEF2}" type="pres">
      <dgm:prSet presAssocID="{B43BFE1C-CB1C-4AC3-BF06-4468B9263516}" presName="root2" presStyleCnt="0"/>
      <dgm:spPr/>
    </dgm:pt>
    <dgm:pt modelId="{BD75C0F5-BC37-4754-B7FE-C6D8163DE0F3}" type="pres">
      <dgm:prSet presAssocID="{B43BFE1C-CB1C-4AC3-BF06-4468B9263516}" presName="LevelTwoTextNode" presStyleLbl="node2" presStyleIdx="0" presStyleCnt="1" custScaleX="129212" custLinFactNeighborX="-14699" custLinFactNeighborY="78120">
        <dgm:presLayoutVars>
          <dgm:chPref val="3"/>
        </dgm:presLayoutVars>
      </dgm:prSet>
      <dgm:spPr/>
      <dgm:t>
        <a:bodyPr/>
        <a:lstStyle/>
        <a:p>
          <a:pPr rtl="1"/>
          <a:endParaRPr lang="ar-SA"/>
        </a:p>
      </dgm:t>
    </dgm:pt>
    <dgm:pt modelId="{61B9DF83-0066-498D-BA22-352C5E576A9A}" type="pres">
      <dgm:prSet presAssocID="{B43BFE1C-CB1C-4AC3-BF06-4468B9263516}" presName="level3hierChild" presStyleCnt="0"/>
      <dgm:spPr/>
    </dgm:pt>
    <dgm:pt modelId="{3AFF27D6-9121-4C10-AF69-46A0A695C0F4}" type="pres">
      <dgm:prSet presAssocID="{250E27A0-2487-4009-BCF4-462D3E569187}" presName="conn2-1" presStyleLbl="parChTrans1D3" presStyleIdx="0" presStyleCnt="7"/>
      <dgm:spPr/>
      <dgm:t>
        <a:bodyPr/>
        <a:lstStyle/>
        <a:p>
          <a:pPr rtl="1"/>
          <a:endParaRPr lang="ar-SA"/>
        </a:p>
      </dgm:t>
    </dgm:pt>
    <dgm:pt modelId="{4E2C2B6D-F095-43C6-AC08-092B7C23E77E}" type="pres">
      <dgm:prSet presAssocID="{250E27A0-2487-4009-BCF4-462D3E569187}" presName="connTx" presStyleLbl="parChTrans1D3" presStyleIdx="0" presStyleCnt="7"/>
      <dgm:spPr/>
      <dgm:t>
        <a:bodyPr/>
        <a:lstStyle/>
        <a:p>
          <a:pPr rtl="1"/>
          <a:endParaRPr lang="ar-SA"/>
        </a:p>
      </dgm:t>
    </dgm:pt>
    <dgm:pt modelId="{B15D0A94-17C2-45E9-8B2A-BE98EF318FC5}" type="pres">
      <dgm:prSet presAssocID="{5164AA8A-7D2B-4436-A8CD-D24239DE12B9}" presName="root2" presStyleCnt="0"/>
      <dgm:spPr/>
    </dgm:pt>
    <dgm:pt modelId="{159309FA-96B6-4DB9-8768-E54A3C3C786D}" type="pres">
      <dgm:prSet presAssocID="{5164AA8A-7D2B-4436-A8CD-D24239DE12B9}" presName="LevelTwoTextNode" presStyleLbl="node3" presStyleIdx="0" presStyleCnt="7" custScaleX="131724" custLinFactNeighborX="96433" custLinFactNeighborY="6996">
        <dgm:presLayoutVars>
          <dgm:chPref val="3"/>
        </dgm:presLayoutVars>
      </dgm:prSet>
      <dgm:spPr/>
      <dgm:t>
        <a:bodyPr/>
        <a:lstStyle/>
        <a:p>
          <a:pPr rtl="1"/>
          <a:endParaRPr lang="ar-SA"/>
        </a:p>
      </dgm:t>
    </dgm:pt>
    <dgm:pt modelId="{06CB8134-A410-429B-BF79-C93CB8DD9755}" type="pres">
      <dgm:prSet presAssocID="{5164AA8A-7D2B-4436-A8CD-D24239DE12B9}" presName="level3hierChild" presStyleCnt="0"/>
      <dgm:spPr/>
    </dgm:pt>
    <dgm:pt modelId="{E380016B-D385-4C3C-8387-A7E0C7860C2E}" type="pres">
      <dgm:prSet presAssocID="{798CBAFE-176E-43C8-B7D4-EF1F9030E433}" presName="conn2-1" presStyleLbl="parChTrans1D3" presStyleIdx="1" presStyleCnt="7"/>
      <dgm:spPr/>
      <dgm:t>
        <a:bodyPr/>
        <a:lstStyle/>
        <a:p>
          <a:pPr rtl="1"/>
          <a:endParaRPr lang="ar-SA"/>
        </a:p>
      </dgm:t>
    </dgm:pt>
    <dgm:pt modelId="{C7C8D2A1-5992-40E1-B353-B4F2C6E1CDBF}" type="pres">
      <dgm:prSet presAssocID="{798CBAFE-176E-43C8-B7D4-EF1F9030E433}" presName="connTx" presStyleLbl="parChTrans1D3" presStyleIdx="1" presStyleCnt="7"/>
      <dgm:spPr/>
      <dgm:t>
        <a:bodyPr/>
        <a:lstStyle/>
        <a:p>
          <a:pPr rtl="1"/>
          <a:endParaRPr lang="ar-SA"/>
        </a:p>
      </dgm:t>
    </dgm:pt>
    <dgm:pt modelId="{0CD3A062-6984-41FD-8D02-045E2098CA4D}" type="pres">
      <dgm:prSet presAssocID="{51721130-EEE5-4889-ACE6-2DC4C4ACB1DF}" presName="root2" presStyleCnt="0"/>
      <dgm:spPr/>
    </dgm:pt>
    <dgm:pt modelId="{0C60A665-F2C0-4316-9415-60A8CFC802B4}" type="pres">
      <dgm:prSet presAssocID="{51721130-EEE5-4889-ACE6-2DC4C4ACB1DF}" presName="LevelTwoTextNode" presStyleLbl="node3" presStyleIdx="1" presStyleCnt="7" custScaleX="131724" custLinFactNeighborX="96433" custLinFactNeighborY="6996">
        <dgm:presLayoutVars>
          <dgm:chPref val="3"/>
        </dgm:presLayoutVars>
      </dgm:prSet>
      <dgm:spPr/>
      <dgm:t>
        <a:bodyPr/>
        <a:lstStyle/>
        <a:p>
          <a:pPr rtl="1"/>
          <a:endParaRPr lang="ar-SA"/>
        </a:p>
      </dgm:t>
    </dgm:pt>
    <dgm:pt modelId="{CD3999AC-AFA3-41D4-A6DD-736DC4015784}" type="pres">
      <dgm:prSet presAssocID="{51721130-EEE5-4889-ACE6-2DC4C4ACB1DF}" presName="level3hierChild" presStyleCnt="0"/>
      <dgm:spPr/>
    </dgm:pt>
    <dgm:pt modelId="{719DBF76-4E86-40F5-8CCA-67CBA046A690}" type="pres">
      <dgm:prSet presAssocID="{D8D419AB-85D2-4E21-9DA8-08E4D3A60D79}" presName="conn2-1" presStyleLbl="parChTrans1D3" presStyleIdx="2" presStyleCnt="7"/>
      <dgm:spPr/>
      <dgm:t>
        <a:bodyPr/>
        <a:lstStyle/>
        <a:p>
          <a:pPr rtl="1"/>
          <a:endParaRPr lang="ar-SA"/>
        </a:p>
      </dgm:t>
    </dgm:pt>
    <dgm:pt modelId="{28A68F06-A43B-445F-9056-07214E0ED93A}" type="pres">
      <dgm:prSet presAssocID="{D8D419AB-85D2-4E21-9DA8-08E4D3A60D79}" presName="connTx" presStyleLbl="parChTrans1D3" presStyleIdx="2" presStyleCnt="7"/>
      <dgm:spPr/>
      <dgm:t>
        <a:bodyPr/>
        <a:lstStyle/>
        <a:p>
          <a:pPr rtl="1"/>
          <a:endParaRPr lang="ar-SA"/>
        </a:p>
      </dgm:t>
    </dgm:pt>
    <dgm:pt modelId="{24311A60-BF9D-45A1-9564-E0135EBEF8F2}" type="pres">
      <dgm:prSet presAssocID="{8F369C1B-8960-44AF-BA32-2D7D6E901028}" presName="root2" presStyleCnt="0"/>
      <dgm:spPr/>
    </dgm:pt>
    <dgm:pt modelId="{4CE1EC36-A887-4B2B-8343-0E0759C426B1}" type="pres">
      <dgm:prSet presAssocID="{8F369C1B-8960-44AF-BA32-2D7D6E901028}" presName="LevelTwoTextNode" presStyleLbl="node3" presStyleIdx="2" presStyleCnt="7" custScaleX="131724" custLinFactNeighborX="96433" custLinFactNeighborY="6996">
        <dgm:presLayoutVars>
          <dgm:chPref val="3"/>
        </dgm:presLayoutVars>
      </dgm:prSet>
      <dgm:spPr/>
      <dgm:t>
        <a:bodyPr/>
        <a:lstStyle/>
        <a:p>
          <a:pPr rtl="1"/>
          <a:endParaRPr lang="ar-SA"/>
        </a:p>
      </dgm:t>
    </dgm:pt>
    <dgm:pt modelId="{7109DA8A-B150-480B-B78C-1738335B0AA0}" type="pres">
      <dgm:prSet presAssocID="{8F369C1B-8960-44AF-BA32-2D7D6E901028}" presName="level3hierChild" presStyleCnt="0"/>
      <dgm:spPr/>
    </dgm:pt>
    <dgm:pt modelId="{33AC6554-E296-4134-AFFA-49B58B1F65B4}" type="pres">
      <dgm:prSet presAssocID="{F6E2BFEB-CC31-4199-A953-A0114F76CB4D}" presName="conn2-1" presStyleLbl="parChTrans1D3" presStyleIdx="3" presStyleCnt="7"/>
      <dgm:spPr/>
      <dgm:t>
        <a:bodyPr/>
        <a:lstStyle/>
        <a:p>
          <a:pPr rtl="1"/>
          <a:endParaRPr lang="ar-SA"/>
        </a:p>
      </dgm:t>
    </dgm:pt>
    <dgm:pt modelId="{592113C4-1A5D-477F-A089-A151310CE38B}" type="pres">
      <dgm:prSet presAssocID="{F6E2BFEB-CC31-4199-A953-A0114F76CB4D}" presName="connTx" presStyleLbl="parChTrans1D3" presStyleIdx="3" presStyleCnt="7"/>
      <dgm:spPr/>
      <dgm:t>
        <a:bodyPr/>
        <a:lstStyle/>
        <a:p>
          <a:pPr rtl="1"/>
          <a:endParaRPr lang="ar-SA"/>
        </a:p>
      </dgm:t>
    </dgm:pt>
    <dgm:pt modelId="{5660DD83-9ED1-439D-B5B0-3B8675D1CCCF}" type="pres">
      <dgm:prSet presAssocID="{2859ACF2-EDA7-4131-B5EB-3FD777BCF45C}" presName="root2" presStyleCnt="0"/>
      <dgm:spPr/>
    </dgm:pt>
    <dgm:pt modelId="{1924CCF2-17ED-4847-B9C2-8E68F81A88EB}" type="pres">
      <dgm:prSet presAssocID="{2859ACF2-EDA7-4131-B5EB-3FD777BCF45C}" presName="LevelTwoTextNode" presStyleLbl="node3" presStyleIdx="3" presStyleCnt="7" custScaleX="131724" custLinFactNeighborX="96433" custLinFactNeighborY="6996">
        <dgm:presLayoutVars>
          <dgm:chPref val="3"/>
        </dgm:presLayoutVars>
      </dgm:prSet>
      <dgm:spPr/>
      <dgm:t>
        <a:bodyPr/>
        <a:lstStyle/>
        <a:p>
          <a:pPr rtl="1"/>
          <a:endParaRPr lang="ar-SA"/>
        </a:p>
      </dgm:t>
    </dgm:pt>
    <dgm:pt modelId="{B98034BB-6CFD-495B-9E3F-19C81D73BD94}" type="pres">
      <dgm:prSet presAssocID="{2859ACF2-EDA7-4131-B5EB-3FD777BCF45C}" presName="level3hierChild" presStyleCnt="0"/>
      <dgm:spPr/>
    </dgm:pt>
    <dgm:pt modelId="{CAFC689D-3C8D-4856-B940-A78E1A22A72A}" type="pres">
      <dgm:prSet presAssocID="{4DE60817-F10A-4741-8D77-BCE392F54747}" presName="conn2-1" presStyleLbl="parChTrans1D3" presStyleIdx="4" presStyleCnt="7"/>
      <dgm:spPr/>
      <dgm:t>
        <a:bodyPr/>
        <a:lstStyle/>
        <a:p>
          <a:pPr rtl="1"/>
          <a:endParaRPr lang="ar-SA"/>
        </a:p>
      </dgm:t>
    </dgm:pt>
    <dgm:pt modelId="{F3635419-56CB-42BC-87F8-ABDA60992E26}" type="pres">
      <dgm:prSet presAssocID="{4DE60817-F10A-4741-8D77-BCE392F54747}" presName="connTx" presStyleLbl="parChTrans1D3" presStyleIdx="4" presStyleCnt="7"/>
      <dgm:spPr/>
      <dgm:t>
        <a:bodyPr/>
        <a:lstStyle/>
        <a:p>
          <a:pPr rtl="1"/>
          <a:endParaRPr lang="ar-SA"/>
        </a:p>
      </dgm:t>
    </dgm:pt>
    <dgm:pt modelId="{3CC3231E-28DE-4F8C-8AD4-11EC4FCB1F54}" type="pres">
      <dgm:prSet presAssocID="{8D19015E-0095-48FF-89B2-F0944CF1DCEA}" presName="root2" presStyleCnt="0"/>
      <dgm:spPr/>
    </dgm:pt>
    <dgm:pt modelId="{93E8920F-FD00-4E2E-8B4F-7C9F6B775E7A}" type="pres">
      <dgm:prSet presAssocID="{8D19015E-0095-48FF-89B2-F0944CF1DCEA}" presName="LevelTwoTextNode" presStyleLbl="node3" presStyleIdx="4" presStyleCnt="7" custScaleX="131724" custLinFactNeighborX="96433" custLinFactNeighborY="6996">
        <dgm:presLayoutVars>
          <dgm:chPref val="3"/>
        </dgm:presLayoutVars>
      </dgm:prSet>
      <dgm:spPr/>
      <dgm:t>
        <a:bodyPr/>
        <a:lstStyle/>
        <a:p>
          <a:pPr rtl="1"/>
          <a:endParaRPr lang="ar-SA"/>
        </a:p>
      </dgm:t>
    </dgm:pt>
    <dgm:pt modelId="{29BF8136-D91A-4E06-A89C-A7FFAB1EF3A7}" type="pres">
      <dgm:prSet presAssocID="{8D19015E-0095-48FF-89B2-F0944CF1DCEA}" presName="level3hierChild" presStyleCnt="0"/>
      <dgm:spPr/>
    </dgm:pt>
    <dgm:pt modelId="{938B24BA-C7E0-4641-A235-D461B21F776C}" type="pres">
      <dgm:prSet presAssocID="{61790663-3680-4D7F-980E-4CAA6461A386}" presName="conn2-1" presStyleLbl="parChTrans1D3" presStyleIdx="5" presStyleCnt="7"/>
      <dgm:spPr/>
      <dgm:t>
        <a:bodyPr/>
        <a:lstStyle/>
        <a:p>
          <a:pPr rtl="1"/>
          <a:endParaRPr lang="ar-SA"/>
        </a:p>
      </dgm:t>
    </dgm:pt>
    <dgm:pt modelId="{171F5E19-6BD0-403C-98AD-A0D04ACA6935}" type="pres">
      <dgm:prSet presAssocID="{61790663-3680-4D7F-980E-4CAA6461A386}" presName="connTx" presStyleLbl="parChTrans1D3" presStyleIdx="5" presStyleCnt="7"/>
      <dgm:spPr/>
      <dgm:t>
        <a:bodyPr/>
        <a:lstStyle/>
        <a:p>
          <a:pPr rtl="1"/>
          <a:endParaRPr lang="ar-SA"/>
        </a:p>
      </dgm:t>
    </dgm:pt>
    <dgm:pt modelId="{FAB438AF-0645-4D4B-AF67-6D6E1CC6F1B9}" type="pres">
      <dgm:prSet presAssocID="{78FFF5DA-1426-49EE-BB4F-5AB215A14E3B}" presName="root2" presStyleCnt="0"/>
      <dgm:spPr/>
    </dgm:pt>
    <dgm:pt modelId="{041C019D-5829-4369-86AD-857CDB6F9FF4}" type="pres">
      <dgm:prSet presAssocID="{78FFF5DA-1426-49EE-BB4F-5AB215A14E3B}" presName="LevelTwoTextNode" presStyleLbl="node3" presStyleIdx="5" presStyleCnt="7" custScaleX="131724" custLinFactNeighborX="96433" custLinFactNeighborY="6996">
        <dgm:presLayoutVars>
          <dgm:chPref val="3"/>
        </dgm:presLayoutVars>
      </dgm:prSet>
      <dgm:spPr/>
      <dgm:t>
        <a:bodyPr/>
        <a:lstStyle/>
        <a:p>
          <a:pPr rtl="1"/>
          <a:endParaRPr lang="ar-SA"/>
        </a:p>
      </dgm:t>
    </dgm:pt>
    <dgm:pt modelId="{5318C13B-50A1-4BE0-B86A-151E8ADAF99F}" type="pres">
      <dgm:prSet presAssocID="{78FFF5DA-1426-49EE-BB4F-5AB215A14E3B}" presName="level3hierChild" presStyleCnt="0"/>
      <dgm:spPr/>
    </dgm:pt>
    <dgm:pt modelId="{5F01BB60-9EA1-4CD9-90E4-766B0415B966}" type="pres">
      <dgm:prSet presAssocID="{DC1913C7-ACD7-4D21-A8DC-570C6B145042}" presName="conn2-1" presStyleLbl="parChTrans1D3" presStyleIdx="6" presStyleCnt="7"/>
      <dgm:spPr/>
      <dgm:t>
        <a:bodyPr/>
        <a:lstStyle/>
        <a:p>
          <a:pPr rtl="1"/>
          <a:endParaRPr lang="ar-SA"/>
        </a:p>
      </dgm:t>
    </dgm:pt>
    <dgm:pt modelId="{F5CC8C3B-FDCB-41D1-83FB-8A6CD36D3284}" type="pres">
      <dgm:prSet presAssocID="{DC1913C7-ACD7-4D21-A8DC-570C6B145042}" presName="connTx" presStyleLbl="parChTrans1D3" presStyleIdx="6" presStyleCnt="7"/>
      <dgm:spPr/>
      <dgm:t>
        <a:bodyPr/>
        <a:lstStyle/>
        <a:p>
          <a:pPr rtl="1"/>
          <a:endParaRPr lang="ar-SA"/>
        </a:p>
      </dgm:t>
    </dgm:pt>
    <dgm:pt modelId="{4CA546AD-A6DB-4723-A1B2-34E21BE27CEA}" type="pres">
      <dgm:prSet presAssocID="{5C27419D-282F-4403-88C8-C4EA4FDF28AC}" presName="root2" presStyleCnt="0"/>
      <dgm:spPr/>
    </dgm:pt>
    <dgm:pt modelId="{853E2A17-88EF-47D4-9813-C90AF1F88436}" type="pres">
      <dgm:prSet presAssocID="{5C27419D-282F-4403-88C8-C4EA4FDF28AC}" presName="LevelTwoTextNode" presStyleLbl="node3" presStyleIdx="6" presStyleCnt="7" custScaleX="131724" custLinFactNeighborX="96433" custLinFactNeighborY="3681">
        <dgm:presLayoutVars>
          <dgm:chPref val="3"/>
        </dgm:presLayoutVars>
      </dgm:prSet>
      <dgm:spPr/>
      <dgm:t>
        <a:bodyPr/>
        <a:lstStyle/>
        <a:p>
          <a:pPr rtl="1"/>
          <a:endParaRPr lang="ar-SA"/>
        </a:p>
      </dgm:t>
    </dgm:pt>
    <dgm:pt modelId="{518DDD67-BEED-4C26-9D7C-18FE4F22603A}" type="pres">
      <dgm:prSet presAssocID="{5C27419D-282F-4403-88C8-C4EA4FDF28AC}" presName="level3hierChild" presStyleCnt="0"/>
      <dgm:spPr/>
    </dgm:pt>
  </dgm:ptLst>
  <dgm:cxnLst>
    <dgm:cxn modelId="{49B597C6-3DA7-487B-AD4B-61525E531A6A}" srcId="{B43BFE1C-CB1C-4AC3-BF06-4468B9263516}" destId="{8F369C1B-8960-44AF-BA32-2D7D6E901028}" srcOrd="2" destOrd="0" parTransId="{D8D419AB-85D2-4E21-9DA8-08E4D3A60D79}" sibTransId="{167E02FB-5B4E-48CB-80DE-EA4DE5525B24}"/>
    <dgm:cxn modelId="{C834D88C-2C1C-4451-8478-85D1E301E29D}" type="presOf" srcId="{2859ACF2-EDA7-4131-B5EB-3FD777BCF45C}" destId="{1924CCF2-17ED-4847-B9C2-8E68F81A88EB}" srcOrd="0" destOrd="0" presId="urn:microsoft.com/office/officeart/2005/8/layout/hierarchy2"/>
    <dgm:cxn modelId="{E4717E06-DA05-4069-A771-4419E87070CA}" srcId="{B43BFE1C-CB1C-4AC3-BF06-4468B9263516}" destId="{78FFF5DA-1426-49EE-BB4F-5AB215A14E3B}" srcOrd="5" destOrd="0" parTransId="{61790663-3680-4D7F-980E-4CAA6461A386}" sibTransId="{79D27661-DBBA-40DD-8543-A3C9D0902FB5}"/>
    <dgm:cxn modelId="{64560B33-8972-41C2-B32C-BFE7ED137BC9}" srcId="{7E1CA002-32BD-4174-A500-FE8C2704F4C6}" destId="{B43BFE1C-CB1C-4AC3-BF06-4468B9263516}" srcOrd="2" destOrd="0" parTransId="{02DECCA5-6C4C-4408-9894-D860156A4025}" sibTransId="{A739B33A-B57B-43F0-BEA4-36A910746278}"/>
    <dgm:cxn modelId="{786E41B0-70A0-4A82-8144-FE123D13D901}" type="presOf" srcId="{51721130-EEE5-4889-ACE6-2DC4C4ACB1DF}" destId="{0C60A665-F2C0-4316-9415-60A8CFC802B4}" srcOrd="0" destOrd="0" presId="urn:microsoft.com/office/officeart/2005/8/layout/hierarchy2"/>
    <dgm:cxn modelId="{FE686C8A-487E-4765-B34A-367821BD811A}" type="presOf" srcId="{61790663-3680-4D7F-980E-4CAA6461A386}" destId="{171F5E19-6BD0-403C-98AD-A0D04ACA6935}" srcOrd="1" destOrd="0" presId="urn:microsoft.com/office/officeart/2005/8/layout/hierarchy2"/>
    <dgm:cxn modelId="{DE263101-337D-419C-AF12-123FAB6A4238}" type="presOf" srcId="{DC1913C7-ACD7-4D21-A8DC-570C6B145042}" destId="{5F01BB60-9EA1-4CD9-90E4-766B0415B966}" srcOrd="0" destOrd="0" presId="urn:microsoft.com/office/officeart/2005/8/layout/hierarchy2"/>
    <dgm:cxn modelId="{D6E8CDC8-01AA-497D-926D-0BF8ABAEEC72}" type="presOf" srcId="{F2AE7267-86D6-478F-8558-2CF9E9137440}" destId="{2B1B7EC3-0E1A-427B-8035-9FD4FD9E2635}" srcOrd="0" destOrd="0" presId="urn:microsoft.com/office/officeart/2005/8/layout/hierarchy2"/>
    <dgm:cxn modelId="{084B1916-B8F2-4C53-9FE8-0A0B08D84211}" type="presOf" srcId="{798CBAFE-176E-43C8-B7D4-EF1F9030E433}" destId="{E380016B-D385-4C3C-8387-A7E0C7860C2E}" srcOrd="0" destOrd="0" presId="urn:microsoft.com/office/officeart/2005/8/layout/hierarchy2"/>
    <dgm:cxn modelId="{AF6A7F29-2264-4D37-BBF1-349B6EFBA87A}" type="presOf" srcId="{250E27A0-2487-4009-BCF4-462D3E569187}" destId="{3AFF27D6-9121-4C10-AF69-46A0A695C0F4}" srcOrd="0" destOrd="0" presId="urn:microsoft.com/office/officeart/2005/8/layout/hierarchy2"/>
    <dgm:cxn modelId="{D9DF39B9-5262-4DB9-9047-41AF261FE496}" type="presOf" srcId="{368B265F-F84A-45A4-9440-1FC259F5251C}" destId="{DAEB3DD7-D3D8-44BB-BAC5-6438E0190976}" srcOrd="0" destOrd="0" presId="urn:microsoft.com/office/officeart/2005/8/layout/hierarchy2"/>
    <dgm:cxn modelId="{D68C6CCF-94D6-4676-85BC-FB4C0CEEE5C2}" type="presOf" srcId="{F2AE7267-86D6-478F-8558-2CF9E9137440}" destId="{09C664A2-608C-4247-BE66-4F5F65E43389}" srcOrd="1" destOrd="0" presId="urn:microsoft.com/office/officeart/2005/8/layout/hierarchy2"/>
    <dgm:cxn modelId="{B87C08C8-6A49-4614-A1FC-07710DA57ED6}" type="presOf" srcId="{75B7B117-EAB1-4FFD-BCBA-F8A2C72038EF}" destId="{FFF5140A-258D-4191-8968-2007BB3CA15D}" srcOrd="0" destOrd="0" presId="urn:microsoft.com/office/officeart/2005/8/layout/hierarchy2"/>
    <dgm:cxn modelId="{C8A260D2-AF56-439D-9C17-C7D5F5465BC2}" srcId="{E539603E-375B-4BD1-9C53-09F2F054544A}" destId="{7E1CA002-32BD-4174-A500-FE8C2704F4C6}" srcOrd="0" destOrd="0" parTransId="{C93DFCC1-D5D6-4664-B4C4-B67F929BD209}" sibTransId="{F91DBA87-F854-4129-8AC3-5C4991A547DD}"/>
    <dgm:cxn modelId="{3467882B-596A-4D1A-96FF-488C1A3FED2D}" type="presOf" srcId="{B43BFE1C-CB1C-4AC3-BF06-4468B9263516}" destId="{BD75C0F5-BC37-4754-B7FE-C6D8163DE0F3}" srcOrd="0" destOrd="0" presId="urn:microsoft.com/office/officeart/2005/8/layout/hierarchy2"/>
    <dgm:cxn modelId="{95952926-5082-4992-8834-8CD061C9CD2D}" type="presOf" srcId="{D8D419AB-85D2-4E21-9DA8-08E4D3A60D79}" destId="{28A68F06-A43B-445F-9056-07214E0ED93A}" srcOrd="1" destOrd="0" presId="urn:microsoft.com/office/officeart/2005/8/layout/hierarchy2"/>
    <dgm:cxn modelId="{18A596F0-E526-416C-AA0B-795A026B3740}" srcId="{B43BFE1C-CB1C-4AC3-BF06-4468B9263516}" destId="{5C27419D-282F-4403-88C8-C4EA4FDF28AC}" srcOrd="6" destOrd="0" parTransId="{DC1913C7-ACD7-4D21-A8DC-570C6B145042}" sibTransId="{6007C44B-09BD-4BA0-9291-E89548CAF734}"/>
    <dgm:cxn modelId="{C3E2C5A7-0F94-4304-83E0-C92360EEA09E}" srcId="{B43BFE1C-CB1C-4AC3-BF06-4468B9263516}" destId="{5164AA8A-7D2B-4436-A8CD-D24239DE12B9}" srcOrd="0" destOrd="0" parTransId="{250E27A0-2487-4009-BCF4-462D3E569187}" sibTransId="{D704FACC-00BD-4A52-B9FA-52DC6F26AAD7}"/>
    <dgm:cxn modelId="{44601457-61CF-4F32-9A51-8CCC2F550F6C}" type="presOf" srcId="{4DE60817-F10A-4741-8D77-BCE392F54747}" destId="{F3635419-56CB-42BC-87F8-ABDA60992E26}" srcOrd="1" destOrd="0" presId="urn:microsoft.com/office/officeart/2005/8/layout/hierarchy2"/>
    <dgm:cxn modelId="{B7E054F6-D0A7-42C9-8C9C-E00F8B4B71E3}" type="presOf" srcId="{4DE60817-F10A-4741-8D77-BCE392F54747}" destId="{CAFC689D-3C8D-4856-B940-A78E1A22A72A}" srcOrd="0" destOrd="0" presId="urn:microsoft.com/office/officeart/2005/8/layout/hierarchy2"/>
    <dgm:cxn modelId="{D774957C-3214-4700-81FC-FAFD1C564E45}" type="presOf" srcId="{E539603E-375B-4BD1-9C53-09F2F054544A}" destId="{F5D0EBDE-162F-458D-9646-0011BDDBEBC9}" srcOrd="0" destOrd="0" presId="urn:microsoft.com/office/officeart/2005/8/layout/hierarchy2"/>
    <dgm:cxn modelId="{37BEB277-5AAD-42E0-B202-70EDC9332C6F}" type="presOf" srcId="{5A051B70-CB00-4D9C-AEA7-5C4922B9A6BA}" destId="{D58746C0-BA98-46D6-A801-9BEC03808FA9}" srcOrd="0" destOrd="0" presId="urn:microsoft.com/office/officeart/2005/8/layout/hierarchy2"/>
    <dgm:cxn modelId="{DD08FD31-65D4-4B69-A114-C6C4BF97EE8D}" type="presOf" srcId="{8F369C1B-8960-44AF-BA32-2D7D6E901028}" destId="{4CE1EC36-A887-4B2B-8343-0E0759C426B1}" srcOrd="0" destOrd="0" presId="urn:microsoft.com/office/officeart/2005/8/layout/hierarchy2"/>
    <dgm:cxn modelId="{FBA8EAB2-050E-4D4F-BACB-A20FC85EAB7D}" type="presOf" srcId="{7E1CA002-32BD-4174-A500-FE8C2704F4C6}" destId="{9688DF51-F21B-4A00-8F5F-51B1799F5D8C}" srcOrd="0" destOrd="0" presId="urn:microsoft.com/office/officeart/2005/8/layout/hierarchy2"/>
    <dgm:cxn modelId="{9C9F26D4-E1B0-4E89-B368-59CAAA8765F7}" type="presOf" srcId="{5164AA8A-7D2B-4436-A8CD-D24239DE12B9}" destId="{159309FA-96B6-4DB9-8768-E54A3C3C786D}" srcOrd="0" destOrd="0" presId="urn:microsoft.com/office/officeart/2005/8/layout/hierarchy2"/>
    <dgm:cxn modelId="{8B6B45AA-7AB2-4C32-A8D3-BF2F0A06D5E2}" type="presOf" srcId="{5A051B70-CB00-4D9C-AEA7-5C4922B9A6BA}" destId="{DACBD9D2-665D-4E03-B7E5-8A0EBB22C32E}" srcOrd="1" destOrd="0" presId="urn:microsoft.com/office/officeart/2005/8/layout/hierarchy2"/>
    <dgm:cxn modelId="{D8A16285-28CE-4199-A000-45671B315F99}" srcId="{B43BFE1C-CB1C-4AC3-BF06-4468B9263516}" destId="{2859ACF2-EDA7-4131-B5EB-3FD777BCF45C}" srcOrd="3" destOrd="0" parTransId="{F6E2BFEB-CC31-4199-A953-A0114F76CB4D}" sibTransId="{1D100B78-9FCD-46AF-8225-9804DA1DC703}"/>
    <dgm:cxn modelId="{92BEC081-D27C-4624-9A79-0BC8B50BC8D4}" type="presOf" srcId="{798CBAFE-176E-43C8-B7D4-EF1F9030E433}" destId="{C7C8D2A1-5992-40E1-B353-B4F2C6E1CDBF}" srcOrd="1" destOrd="0" presId="urn:microsoft.com/office/officeart/2005/8/layout/hierarchy2"/>
    <dgm:cxn modelId="{A9B9BFCE-4013-4A47-9732-84C5C883B673}" type="presOf" srcId="{5C27419D-282F-4403-88C8-C4EA4FDF28AC}" destId="{853E2A17-88EF-47D4-9813-C90AF1F88436}" srcOrd="0" destOrd="0" presId="urn:microsoft.com/office/officeart/2005/8/layout/hierarchy2"/>
    <dgm:cxn modelId="{93036D38-F77B-430F-9A54-5442C11ADF02}" type="presOf" srcId="{F6E2BFEB-CC31-4199-A953-A0114F76CB4D}" destId="{33AC6554-E296-4134-AFFA-49B58B1F65B4}" srcOrd="0" destOrd="0" presId="urn:microsoft.com/office/officeart/2005/8/layout/hierarchy2"/>
    <dgm:cxn modelId="{6D4DA371-BF9B-472B-AEFC-F79B05FF4D2B}" srcId="{B43BFE1C-CB1C-4AC3-BF06-4468B9263516}" destId="{51721130-EEE5-4889-ACE6-2DC4C4ACB1DF}" srcOrd="1" destOrd="0" parTransId="{798CBAFE-176E-43C8-B7D4-EF1F9030E433}" sibTransId="{76B9EC55-6C1D-49CC-AD3C-D1D69029FB51}"/>
    <dgm:cxn modelId="{3F4873F6-088A-435A-AFA0-4460436635D5}" type="presOf" srcId="{D8D419AB-85D2-4E21-9DA8-08E4D3A60D79}" destId="{719DBF76-4E86-40F5-8CCA-67CBA046A690}" srcOrd="0" destOrd="0" presId="urn:microsoft.com/office/officeart/2005/8/layout/hierarchy2"/>
    <dgm:cxn modelId="{92037F6D-0913-47F1-960D-A5A748436961}" type="presOf" srcId="{250E27A0-2487-4009-BCF4-462D3E569187}" destId="{4E2C2B6D-F095-43C6-AC08-092B7C23E77E}" srcOrd="1" destOrd="0" presId="urn:microsoft.com/office/officeart/2005/8/layout/hierarchy2"/>
    <dgm:cxn modelId="{7C0F4613-44AD-431C-8EB2-638542890D97}" type="presOf" srcId="{DC1913C7-ACD7-4D21-A8DC-570C6B145042}" destId="{F5CC8C3B-FDCB-41D1-83FB-8A6CD36D3284}" srcOrd="1" destOrd="0" presId="urn:microsoft.com/office/officeart/2005/8/layout/hierarchy2"/>
    <dgm:cxn modelId="{0432A035-0C18-477F-B80E-600B59B4C003}" type="presOf" srcId="{61790663-3680-4D7F-980E-4CAA6461A386}" destId="{938B24BA-C7E0-4641-A235-D461B21F776C}" srcOrd="0" destOrd="0" presId="urn:microsoft.com/office/officeart/2005/8/layout/hierarchy2"/>
    <dgm:cxn modelId="{C3A36E89-48D9-4FC5-B8EF-BE95263E19E5}" srcId="{7E1CA002-32BD-4174-A500-FE8C2704F4C6}" destId="{368B265F-F84A-45A4-9440-1FC259F5251C}" srcOrd="1" destOrd="0" parTransId="{F2AE7267-86D6-478F-8558-2CF9E9137440}" sibTransId="{F9958857-1A17-49CA-8A6B-8F610766EC9D}"/>
    <dgm:cxn modelId="{E58A1504-BC11-42AD-A73C-ACA3F2316F2E}" type="presOf" srcId="{8D19015E-0095-48FF-89B2-F0944CF1DCEA}" destId="{93E8920F-FD00-4E2E-8B4F-7C9F6B775E7A}" srcOrd="0" destOrd="0" presId="urn:microsoft.com/office/officeart/2005/8/layout/hierarchy2"/>
    <dgm:cxn modelId="{435D07B2-14D8-4AA0-8175-D4E85454E5DC}" type="presOf" srcId="{02DECCA5-6C4C-4408-9894-D860156A4025}" destId="{A257A5A2-A58F-4AF1-9095-FD523B85E6AC}" srcOrd="0" destOrd="0" presId="urn:microsoft.com/office/officeart/2005/8/layout/hierarchy2"/>
    <dgm:cxn modelId="{AB44B135-6E40-4068-A95D-84494B6623DD}" srcId="{B43BFE1C-CB1C-4AC3-BF06-4468B9263516}" destId="{8D19015E-0095-48FF-89B2-F0944CF1DCEA}" srcOrd="4" destOrd="0" parTransId="{4DE60817-F10A-4741-8D77-BCE392F54747}" sibTransId="{B538E749-7B32-4CAF-BDC8-B7B580D01597}"/>
    <dgm:cxn modelId="{BAE1CA41-D978-4EAC-B213-D0B024C67A90}" type="presOf" srcId="{02DECCA5-6C4C-4408-9894-D860156A4025}" destId="{FAA31F34-2981-4C56-AFED-C58DD982BCC1}" srcOrd="1" destOrd="0" presId="urn:microsoft.com/office/officeart/2005/8/layout/hierarchy2"/>
    <dgm:cxn modelId="{05DED45C-D449-4A96-8FDA-C28BFEB6A4F7}" type="presOf" srcId="{78FFF5DA-1426-49EE-BB4F-5AB215A14E3B}" destId="{041C019D-5829-4369-86AD-857CDB6F9FF4}" srcOrd="0" destOrd="0" presId="urn:microsoft.com/office/officeart/2005/8/layout/hierarchy2"/>
    <dgm:cxn modelId="{920468A5-0E01-46B7-9321-80FE2420C8B3}" type="presOf" srcId="{F6E2BFEB-CC31-4199-A953-A0114F76CB4D}" destId="{592113C4-1A5D-477F-A089-A151310CE38B}" srcOrd="1" destOrd="0" presId="urn:microsoft.com/office/officeart/2005/8/layout/hierarchy2"/>
    <dgm:cxn modelId="{28BC06C8-295E-4070-8128-73464F908A13}" srcId="{7E1CA002-32BD-4174-A500-FE8C2704F4C6}" destId="{75B7B117-EAB1-4FFD-BCBA-F8A2C72038EF}" srcOrd="0" destOrd="0" parTransId="{5A051B70-CB00-4D9C-AEA7-5C4922B9A6BA}" sibTransId="{EB21F851-CC3E-414A-8BD7-9EC80CBD05F2}"/>
    <dgm:cxn modelId="{24D2D124-F435-4DF3-A3AD-4219582AC822}" type="presParOf" srcId="{F5D0EBDE-162F-458D-9646-0011BDDBEBC9}" destId="{5178AE7D-BA32-40AD-93D6-C9B715F1992B}" srcOrd="0" destOrd="0" presId="urn:microsoft.com/office/officeart/2005/8/layout/hierarchy2"/>
    <dgm:cxn modelId="{696E4A9B-610C-4414-BE38-91E7A7534FE7}" type="presParOf" srcId="{5178AE7D-BA32-40AD-93D6-C9B715F1992B}" destId="{9688DF51-F21B-4A00-8F5F-51B1799F5D8C}" srcOrd="0" destOrd="0" presId="urn:microsoft.com/office/officeart/2005/8/layout/hierarchy2"/>
    <dgm:cxn modelId="{D8123524-7688-43A3-B0EF-1575250BBE1C}" type="presParOf" srcId="{5178AE7D-BA32-40AD-93D6-C9B715F1992B}" destId="{9A907CC9-6565-4DB8-B458-0E6E3F3FF7FD}" srcOrd="1" destOrd="0" presId="urn:microsoft.com/office/officeart/2005/8/layout/hierarchy2"/>
    <dgm:cxn modelId="{EEE60C48-8E82-4760-A369-135B2FC7F186}" type="presParOf" srcId="{9A907CC9-6565-4DB8-B458-0E6E3F3FF7FD}" destId="{D58746C0-BA98-46D6-A801-9BEC03808FA9}" srcOrd="0" destOrd="0" presId="urn:microsoft.com/office/officeart/2005/8/layout/hierarchy2"/>
    <dgm:cxn modelId="{D629788A-944C-4338-92C7-1A400D6ECCF0}" type="presParOf" srcId="{D58746C0-BA98-46D6-A801-9BEC03808FA9}" destId="{DACBD9D2-665D-4E03-B7E5-8A0EBB22C32E}" srcOrd="0" destOrd="0" presId="urn:microsoft.com/office/officeart/2005/8/layout/hierarchy2"/>
    <dgm:cxn modelId="{8D5A9541-69EF-444F-8DE9-E4087BFF5C25}" type="presParOf" srcId="{9A907CC9-6565-4DB8-B458-0E6E3F3FF7FD}" destId="{6E91E2EB-EB8B-42BA-A4B7-91BB81AACDFF}" srcOrd="1" destOrd="0" presId="urn:microsoft.com/office/officeart/2005/8/layout/hierarchy2"/>
    <dgm:cxn modelId="{4FA5EC1D-A757-4439-9449-69091090CD2F}" type="presParOf" srcId="{6E91E2EB-EB8B-42BA-A4B7-91BB81AACDFF}" destId="{FFF5140A-258D-4191-8968-2007BB3CA15D}" srcOrd="0" destOrd="0" presId="urn:microsoft.com/office/officeart/2005/8/layout/hierarchy2"/>
    <dgm:cxn modelId="{8E57999B-1CB9-4FD6-A37F-8E23BD5B47A2}" type="presParOf" srcId="{6E91E2EB-EB8B-42BA-A4B7-91BB81AACDFF}" destId="{49D79F37-D39C-4C34-8A7C-B0B527BCBF05}" srcOrd="1" destOrd="0" presId="urn:microsoft.com/office/officeart/2005/8/layout/hierarchy2"/>
    <dgm:cxn modelId="{B53E015C-4D09-46AB-A52F-48C1FA8159FD}" type="presParOf" srcId="{9A907CC9-6565-4DB8-B458-0E6E3F3FF7FD}" destId="{2B1B7EC3-0E1A-427B-8035-9FD4FD9E2635}" srcOrd="2" destOrd="0" presId="urn:microsoft.com/office/officeart/2005/8/layout/hierarchy2"/>
    <dgm:cxn modelId="{F282C9C9-690D-41AE-81BC-D14ACE7BA127}" type="presParOf" srcId="{2B1B7EC3-0E1A-427B-8035-9FD4FD9E2635}" destId="{09C664A2-608C-4247-BE66-4F5F65E43389}" srcOrd="0" destOrd="0" presId="urn:microsoft.com/office/officeart/2005/8/layout/hierarchy2"/>
    <dgm:cxn modelId="{B91B3A34-6819-4149-9956-521907539147}" type="presParOf" srcId="{9A907CC9-6565-4DB8-B458-0E6E3F3FF7FD}" destId="{68CA278A-BA94-467B-89C7-EDB0BA0C10F2}" srcOrd="3" destOrd="0" presId="urn:microsoft.com/office/officeart/2005/8/layout/hierarchy2"/>
    <dgm:cxn modelId="{E512895D-1E5A-4DB2-A882-BD78CB2CA163}" type="presParOf" srcId="{68CA278A-BA94-467B-89C7-EDB0BA0C10F2}" destId="{DAEB3DD7-D3D8-44BB-BAC5-6438E0190976}" srcOrd="0" destOrd="0" presId="urn:microsoft.com/office/officeart/2005/8/layout/hierarchy2"/>
    <dgm:cxn modelId="{ABB83F82-2368-40CF-93E3-77AC7A2794ED}" type="presParOf" srcId="{68CA278A-BA94-467B-89C7-EDB0BA0C10F2}" destId="{3FCBF7DC-9454-42C2-89BA-94C409F74240}" srcOrd="1" destOrd="0" presId="urn:microsoft.com/office/officeart/2005/8/layout/hierarchy2"/>
    <dgm:cxn modelId="{FD47D525-C301-405E-BD87-3ACD6BD59EE0}" type="presParOf" srcId="{9A907CC9-6565-4DB8-B458-0E6E3F3FF7FD}" destId="{A257A5A2-A58F-4AF1-9095-FD523B85E6AC}" srcOrd="4" destOrd="0" presId="urn:microsoft.com/office/officeart/2005/8/layout/hierarchy2"/>
    <dgm:cxn modelId="{16B6889B-B535-40E8-A66E-351C260AC947}" type="presParOf" srcId="{A257A5A2-A58F-4AF1-9095-FD523B85E6AC}" destId="{FAA31F34-2981-4C56-AFED-C58DD982BCC1}" srcOrd="0" destOrd="0" presId="urn:microsoft.com/office/officeart/2005/8/layout/hierarchy2"/>
    <dgm:cxn modelId="{0D59B93F-0C43-40F1-B3E0-50BCCF2686B8}" type="presParOf" srcId="{9A907CC9-6565-4DB8-B458-0E6E3F3FF7FD}" destId="{F6EBFBF8-43C2-467D-9830-9A70E9B7CEF2}" srcOrd="5" destOrd="0" presId="urn:microsoft.com/office/officeart/2005/8/layout/hierarchy2"/>
    <dgm:cxn modelId="{7A800745-A93C-467E-8D6C-1CC1B9478B02}" type="presParOf" srcId="{F6EBFBF8-43C2-467D-9830-9A70E9B7CEF2}" destId="{BD75C0F5-BC37-4754-B7FE-C6D8163DE0F3}" srcOrd="0" destOrd="0" presId="urn:microsoft.com/office/officeart/2005/8/layout/hierarchy2"/>
    <dgm:cxn modelId="{26D17ED3-5601-4BFA-93F5-090D3B29CA79}" type="presParOf" srcId="{F6EBFBF8-43C2-467D-9830-9A70E9B7CEF2}" destId="{61B9DF83-0066-498D-BA22-352C5E576A9A}" srcOrd="1" destOrd="0" presId="urn:microsoft.com/office/officeart/2005/8/layout/hierarchy2"/>
    <dgm:cxn modelId="{300F8F7B-CA92-4F7E-972F-CCADBDFA1F25}" type="presParOf" srcId="{61B9DF83-0066-498D-BA22-352C5E576A9A}" destId="{3AFF27D6-9121-4C10-AF69-46A0A695C0F4}" srcOrd="0" destOrd="0" presId="urn:microsoft.com/office/officeart/2005/8/layout/hierarchy2"/>
    <dgm:cxn modelId="{4E73AC03-7C6B-45C6-A866-7FB3B39FF6EC}" type="presParOf" srcId="{3AFF27D6-9121-4C10-AF69-46A0A695C0F4}" destId="{4E2C2B6D-F095-43C6-AC08-092B7C23E77E}" srcOrd="0" destOrd="0" presId="urn:microsoft.com/office/officeart/2005/8/layout/hierarchy2"/>
    <dgm:cxn modelId="{E89BE40D-0DD8-4654-8AFF-E39D86602EC0}" type="presParOf" srcId="{61B9DF83-0066-498D-BA22-352C5E576A9A}" destId="{B15D0A94-17C2-45E9-8B2A-BE98EF318FC5}" srcOrd="1" destOrd="0" presId="urn:microsoft.com/office/officeart/2005/8/layout/hierarchy2"/>
    <dgm:cxn modelId="{DF8520B0-A93A-498E-A4E2-D263D3DA7D5E}" type="presParOf" srcId="{B15D0A94-17C2-45E9-8B2A-BE98EF318FC5}" destId="{159309FA-96B6-4DB9-8768-E54A3C3C786D}" srcOrd="0" destOrd="0" presId="urn:microsoft.com/office/officeart/2005/8/layout/hierarchy2"/>
    <dgm:cxn modelId="{A4E6A0E6-59E7-4FDC-A1AA-CCBDD0019019}" type="presParOf" srcId="{B15D0A94-17C2-45E9-8B2A-BE98EF318FC5}" destId="{06CB8134-A410-429B-BF79-C93CB8DD9755}" srcOrd="1" destOrd="0" presId="urn:microsoft.com/office/officeart/2005/8/layout/hierarchy2"/>
    <dgm:cxn modelId="{C90E92CE-22AF-489F-B78C-17BDBB50FDF0}" type="presParOf" srcId="{61B9DF83-0066-498D-BA22-352C5E576A9A}" destId="{E380016B-D385-4C3C-8387-A7E0C7860C2E}" srcOrd="2" destOrd="0" presId="urn:microsoft.com/office/officeart/2005/8/layout/hierarchy2"/>
    <dgm:cxn modelId="{24510EF2-2B3C-47BD-8E0B-9EC388209586}" type="presParOf" srcId="{E380016B-D385-4C3C-8387-A7E0C7860C2E}" destId="{C7C8D2A1-5992-40E1-B353-B4F2C6E1CDBF}" srcOrd="0" destOrd="0" presId="urn:microsoft.com/office/officeart/2005/8/layout/hierarchy2"/>
    <dgm:cxn modelId="{C1D9CB39-3927-4567-AF7E-546BB0E16020}" type="presParOf" srcId="{61B9DF83-0066-498D-BA22-352C5E576A9A}" destId="{0CD3A062-6984-41FD-8D02-045E2098CA4D}" srcOrd="3" destOrd="0" presId="urn:microsoft.com/office/officeart/2005/8/layout/hierarchy2"/>
    <dgm:cxn modelId="{8E6A051E-2EFA-4F08-88AB-A50C9A41D18E}" type="presParOf" srcId="{0CD3A062-6984-41FD-8D02-045E2098CA4D}" destId="{0C60A665-F2C0-4316-9415-60A8CFC802B4}" srcOrd="0" destOrd="0" presId="urn:microsoft.com/office/officeart/2005/8/layout/hierarchy2"/>
    <dgm:cxn modelId="{BAD234FA-CC4B-4DDB-B551-DED6CE530E3A}" type="presParOf" srcId="{0CD3A062-6984-41FD-8D02-045E2098CA4D}" destId="{CD3999AC-AFA3-41D4-A6DD-736DC4015784}" srcOrd="1" destOrd="0" presId="urn:microsoft.com/office/officeart/2005/8/layout/hierarchy2"/>
    <dgm:cxn modelId="{D695E7AD-8592-479C-81C6-D2FE9CFC354D}" type="presParOf" srcId="{61B9DF83-0066-498D-BA22-352C5E576A9A}" destId="{719DBF76-4E86-40F5-8CCA-67CBA046A690}" srcOrd="4" destOrd="0" presId="urn:microsoft.com/office/officeart/2005/8/layout/hierarchy2"/>
    <dgm:cxn modelId="{BF567977-CA5A-4C3C-9ECC-5D6E6268F1AB}" type="presParOf" srcId="{719DBF76-4E86-40F5-8CCA-67CBA046A690}" destId="{28A68F06-A43B-445F-9056-07214E0ED93A}" srcOrd="0" destOrd="0" presId="urn:microsoft.com/office/officeart/2005/8/layout/hierarchy2"/>
    <dgm:cxn modelId="{A0A83853-F31B-438C-B048-5D2E8FBF452F}" type="presParOf" srcId="{61B9DF83-0066-498D-BA22-352C5E576A9A}" destId="{24311A60-BF9D-45A1-9564-E0135EBEF8F2}" srcOrd="5" destOrd="0" presId="urn:microsoft.com/office/officeart/2005/8/layout/hierarchy2"/>
    <dgm:cxn modelId="{35544D2C-629B-4FD8-9F69-09DCA7BC899F}" type="presParOf" srcId="{24311A60-BF9D-45A1-9564-E0135EBEF8F2}" destId="{4CE1EC36-A887-4B2B-8343-0E0759C426B1}" srcOrd="0" destOrd="0" presId="urn:microsoft.com/office/officeart/2005/8/layout/hierarchy2"/>
    <dgm:cxn modelId="{BF1D754D-70DF-45E6-8841-C42F3847F189}" type="presParOf" srcId="{24311A60-BF9D-45A1-9564-E0135EBEF8F2}" destId="{7109DA8A-B150-480B-B78C-1738335B0AA0}" srcOrd="1" destOrd="0" presId="urn:microsoft.com/office/officeart/2005/8/layout/hierarchy2"/>
    <dgm:cxn modelId="{BBE68714-0A62-47F8-AC22-EBC4154A34B9}" type="presParOf" srcId="{61B9DF83-0066-498D-BA22-352C5E576A9A}" destId="{33AC6554-E296-4134-AFFA-49B58B1F65B4}" srcOrd="6" destOrd="0" presId="urn:microsoft.com/office/officeart/2005/8/layout/hierarchy2"/>
    <dgm:cxn modelId="{315A5C9D-48A1-424B-9BF9-22EEC9577BF6}" type="presParOf" srcId="{33AC6554-E296-4134-AFFA-49B58B1F65B4}" destId="{592113C4-1A5D-477F-A089-A151310CE38B}" srcOrd="0" destOrd="0" presId="urn:microsoft.com/office/officeart/2005/8/layout/hierarchy2"/>
    <dgm:cxn modelId="{806C5421-C764-4F84-9203-5A664A88708D}" type="presParOf" srcId="{61B9DF83-0066-498D-BA22-352C5E576A9A}" destId="{5660DD83-9ED1-439D-B5B0-3B8675D1CCCF}" srcOrd="7" destOrd="0" presId="urn:microsoft.com/office/officeart/2005/8/layout/hierarchy2"/>
    <dgm:cxn modelId="{EC398E42-CC2B-41A5-8211-D05A388AD3C4}" type="presParOf" srcId="{5660DD83-9ED1-439D-B5B0-3B8675D1CCCF}" destId="{1924CCF2-17ED-4847-B9C2-8E68F81A88EB}" srcOrd="0" destOrd="0" presId="urn:microsoft.com/office/officeart/2005/8/layout/hierarchy2"/>
    <dgm:cxn modelId="{9C3649B1-5982-4957-A872-E3187CA9A7F9}" type="presParOf" srcId="{5660DD83-9ED1-439D-B5B0-3B8675D1CCCF}" destId="{B98034BB-6CFD-495B-9E3F-19C81D73BD94}" srcOrd="1" destOrd="0" presId="urn:microsoft.com/office/officeart/2005/8/layout/hierarchy2"/>
    <dgm:cxn modelId="{30DCFB40-5E1B-4F7C-97E5-625DF6482F3D}" type="presParOf" srcId="{61B9DF83-0066-498D-BA22-352C5E576A9A}" destId="{CAFC689D-3C8D-4856-B940-A78E1A22A72A}" srcOrd="8" destOrd="0" presId="urn:microsoft.com/office/officeart/2005/8/layout/hierarchy2"/>
    <dgm:cxn modelId="{AFF178F3-6EA0-488A-8555-143C1E4CC716}" type="presParOf" srcId="{CAFC689D-3C8D-4856-B940-A78E1A22A72A}" destId="{F3635419-56CB-42BC-87F8-ABDA60992E26}" srcOrd="0" destOrd="0" presId="urn:microsoft.com/office/officeart/2005/8/layout/hierarchy2"/>
    <dgm:cxn modelId="{A1A596C6-E698-4DAE-AA6B-6125983B0572}" type="presParOf" srcId="{61B9DF83-0066-498D-BA22-352C5E576A9A}" destId="{3CC3231E-28DE-4F8C-8AD4-11EC4FCB1F54}" srcOrd="9" destOrd="0" presId="urn:microsoft.com/office/officeart/2005/8/layout/hierarchy2"/>
    <dgm:cxn modelId="{AB803445-D8E6-422A-8E7D-E7B02D823E91}" type="presParOf" srcId="{3CC3231E-28DE-4F8C-8AD4-11EC4FCB1F54}" destId="{93E8920F-FD00-4E2E-8B4F-7C9F6B775E7A}" srcOrd="0" destOrd="0" presId="urn:microsoft.com/office/officeart/2005/8/layout/hierarchy2"/>
    <dgm:cxn modelId="{6DB2E5A6-25D1-4BB8-8013-52613D66902C}" type="presParOf" srcId="{3CC3231E-28DE-4F8C-8AD4-11EC4FCB1F54}" destId="{29BF8136-D91A-4E06-A89C-A7FFAB1EF3A7}" srcOrd="1" destOrd="0" presId="urn:microsoft.com/office/officeart/2005/8/layout/hierarchy2"/>
    <dgm:cxn modelId="{C33972E4-1C1E-4573-9BCE-20F582AD3A93}" type="presParOf" srcId="{61B9DF83-0066-498D-BA22-352C5E576A9A}" destId="{938B24BA-C7E0-4641-A235-D461B21F776C}" srcOrd="10" destOrd="0" presId="urn:microsoft.com/office/officeart/2005/8/layout/hierarchy2"/>
    <dgm:cxn modelId="{0F84423E-1CAB-4B7B-AD33-376D3DFA563C}" type="presParOf" srcId="{938B24BA-C7E0-4641-A235-D461B21F776C}" destId="{171F5E19-6BD0-403C-98AD-A0D04ACA6935}" srcOrd="0" destOrd="0" presId="urn:microsoft.com/office/officeart/2005/8/layout/hierarchy2"/>
    <dgm:cxn modelId="{46646151-B15C-47F7-9D66-C940F9B2D8B6}" type="presParOf" srcId="{61B9DF83-0066-498D-BA22-352C5E576A9A}" destId="{FAB438AF-0645-4D4B-AF67-6D6E1CC6F1B9}" srcOrd="11" destOrd="0" presId="urn:microsoft.com/office/officeart/2005/8/layout/hierarchy2"/>
    <dgm:cxn modelId="{66DD47E6-3F88-43B0-AB57-6B6C86B3D2A1}" type="presParOf" srcId="{FAB438AF-0645-4D4B-AF67-6D6E1CC6F1B9}" destId="{041C019D-5829-4369-86AD-857CDB6F9FF4}" srcOrd="0" destOrd="0" presId="urn:microsoft.com/office/officeart/2005/8/layout/hierarchy2"/>
    <dgm:cxn modelId="{039A9348-81BF-4888-AD8E-DE633BAB677E}" type="presParOf" srcId="{FAB438AF-0645-4D4B-AF67-6D6E1CC6F1B9}" destId="{5318C13B-50A1-4BE0-B86A-151E8ADAF99F}" srcOrd="1" destOrd="0" presId="urn:microsoft.com/office/officeart/2005/8/layout/hierarchy2"/>
    <dgm:cxn modelId="{F14D1C1A-4A9F-4391-B3CE-FCC41D388EC3}" type="presParOf" srcId="{61B9DF83-0066-498D-BA22-352C5E576A9A}" destId="{5F01BB60-9EA1-4CD9-90E4-766B0415B966}" srcOrd="12" destOrd="0" presId="urn:microsoft.com/office/officeart/2005/8/layout/hierarchy2"/>
    <dgm:cxn modelId="{09C0922F-3731-4B00-ACBF-C8AC770EA20F}" type="presParOf" srcId="{5F01BB60-9EA1-4CD9-90E4-766B0415B966}" destId="{F5CC8C3B-FDCB-41D1-83FB-8A6CD36D3284}" srcOrd="0" destOrd="0" presId="urn:microsoft.com/office/officeart/2005/8/layout/hierarchy2"/>
    <dgm:cxn modelId="{EBE255C3-50F6-4B19-9CBB-81AA2C5556F9}" type="presParOf" srcId="{61B9DF83-0066-498D-BA22-352C5E576A9A}" destId="{4CA546AD-A6DB-4723-A1B2-34E21BE27CEA}" srcOrd="13" destOrd="0" presId="urn:microsoft.com/office/officeart/2005/8/layout/hierarchy2"/>
    <dgm:cxn modelId="{AB445561-103E-4297-82FE-3482CF833E8D}" type="presParOf" srcId="{4CA546AD-A6DB-4723-A1B2-34E21BE27CEA}" destId="{853E2A17-88EF-47D4-9813-C90AF1F88436}" srcOrd="0" destOrd="0" presId="urn:microsoft.com/office/officeart/2005/8/layout/hierarchy2"/>
    <dgm:cxn modelId="{30C319EE-FD9B-4A42-807E-246065B161D8}" type="presParOf" srcId="{4CA546AD-A6DB-4723-A1B2-34E21BE27CEA}" destId="{518DDD67-BEED-4C26-9D7C-18FE4F22603A}" srcOrd="1" destOrd="0" presId="urn:microsoft.com/office/officeart/2005/8/layout/hierarchy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9688DF51-F21B-4A00-8F5F-51B1799F5D8C}">
      <dsp:nvSpPr>
        <dsp:cNvPr id="0" name=""/>
        <dsp:cNvSpPr/>
      </dsp:nvSpPr>
      <dsp:spPr>
        <a:xfrm>
          <a:off x="0" y="1593544"/>
          <a:ext cx="2038911" cy="1411295"/>
        </a:xfrm>
        <a:prstGeom prst="roundRect">
          <a:avLst>
            <a:gd name="adj" fmla="val 10000"/>
          </a:avLst>
        </a:prstGeom>
        <a:gradFill rotWithShape="0">
          <a:gsLst>
            <a:gs pos="0">
              <a:schemeClr val="accent4">
                <a:hueOff val="0"/>
                <a:satOff val="0"/>
                <a:lumOff val="0"/>
                <a:alphaOff val="0"/>
                <a:tint val="75000"/>
                <a:shade val="85000"/>
                <a:satMod val="230000"/>
              </a:schemeClr>
            </a:gs>
            <a:gs pos="25000">
              <a:schemeClr val="accent4">
                <a:hueOff val="0"/>
                <a:satOff val="0"/>
                <a:lumOff val="0"/>
                <a:alphaOff val="0"/>
                <a:tint val="90000"/>
                <a:shade val="70000"/>
                <a:satMod val="220000"/>
              </a:schemeClr>
            </a:gs>
            <a:gs pos="50000">
              <a:schemeClr val="accent4">
                <a:hueOff val="0"/>
                <a:satOff val="0"/>
                <a:lumOff val="0"/>
                <a:alphaOff val="0"/>
                <a:tint val="90000"/>
                <a:shade val="58000"/>
                <a:satMod val="225000"/>
              </a:schemeClr>
            </a:gs>
            <a:gs pos="65000">
              <a:schemeClr val="accent4">
                <a:hueOff val="0"/>
                <a:satOff val="0"/>
                <a:lumOff val="0"/>
                <a:alphaOff val="0"/>
                <a:tint val="90000"/>
                <a:shade val="58000"/>
                <a:satMod val="225000"/>
              </a:schemeClr>
            </a:gs>
            <a:gs pos="80000">
              <a:schemeClr val="accent4">
                <a:hueOff val="0"/>
                <a:satOff val="0"/>
                <a:lumOff val="0"/>
                <a:alphaOff val="0"/>
                <a:tint val="90000"/>
                <a:shade val="69000"/>
                <a:satMod val="220000"/>
              </a:schemeClr>
            </a:gs>
            <a:gs pos="100000">
              <a:schemeClr val="accent4">
                <a:hueOff val="0"/>
                <a:satOff val="0"/>
                <a:lumOff val="0"/>
                <a:alphaOff val="0"/>
                <a:tint val="77000"/>
                <a:shade val="80000"/>
                <a:satMod val="230000"/>
              </a:schemeClr>
            </a:gs>
          </a:gsLst>
          <a:lin ang="5400000" scaled="1"/>
        </a:gradFill>
        <a:ln>
          <a:noFill/>
        </a:ln>
        <a:effectLst>
          <a:outerShdw blurRad="76200" dist="50800" dir="5400000" rotWithShape="0">
            <a:srgbClr val="4E3B30">
              <a:alpha val="60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3970" tIns="13970" rIns="13970" bIns="13970" numCol="1" spcCol="1270" anchor="ctr" anchorCtr="0">
          <a:noAutofit/>
        </a:bodyPr>
        <a:lstStyle/>
        <a:p>
          <a:pPr lvl="0" algn="ctr" defTabSz="977900" rtl="1">
            <a:lnSpc>
              <a:spcPct val="90000"/>
            </a:lnSpc>
            <a:spcBef>
              <a:spcPct val="0"/>
            </a:spcBef>
            <a:spcAft>
              <a:spcPct val="35000"/>
            </a:spcAft>
          </a:pPr>
          <a:r>
            <a:rPr lang="ar-SA" sz="2200" b="1" kern="1200" dirty="0" smtClean="0">
              <a:solidFill>
                <a:srgbClr val="FFFF00"/>
              </a:solidFill>
            </a:rPr>
            <a:t>المفاهيم المهنية في خدمة الفرد</a:t>
          </a:r>
          <a:endParaRPr lang="ar-SA" sz="2200" b="1" kern="1200" dirty="0">
            <a:solidFill>
              <a:srgbClr val="FFFF00"/>
            </a:solidFill>
          </a:endParaRPr>
        </a:p>
      </dsp:txBody>
      <dsp:txXfrm>
        <a:off x="0" y="1593544"/>
        <a:ext cx="2038911" cy="1411295"/>
      </dsp:txXfrm>
    </dsp:sp>
    <dsp:sp modelId="{D58746C0-BA98-46D6-A801-9BEC03808FA9}">
      <dsp:nvSpPr>
        <dsp:cNvPr id="0" name=""/>
        <dsp:cNvSpPr/>
      </dsp:nvSpPr>
      <dsp:spPr>
        <a:xfrm rot="18234951">
          <a:off x="1791198" y="1822753"/>
          <a:ext cx="1120812" cy="22763"/>
        </a:xfrm>
        <a:custGeom>
          <a:avLst/>
          <a:gdLst/>
          <a:ahLst/>
          <a:cxnLst/>
          <a:rect l="0" t="0" r="0" b="0"/>
          <a:pathLst>
            <a:path>
              <a:moveTo>
                <a:pt x="0" y="11381"/>
              </a:moveTo>
              <a:lnTo>
                <a:pt x="1120812" y="11381"/>
              </a:lnTo>
            </a:path>
          </a:pathLst>
        </a:custGeom>
        <a:noFill/>
        <a:ln w="25400" cap="flat" cmpd="sng" algn="ctr">
          <a:solidFill>
            <a:schemeClr val="accent6">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rtl="1">
            <a:lnSpc>
              <a:spcPct val="90000"/>
            </a:lnSpc>
            <a:spcBef>
              <a:spcPct val="0"/>
            </a:spcBef>
            <a:spcAft>
              <a:spcPct val="35000"/>
            </a:spcAft>
          </a:pPr>
          <a:endParaRPr lang="ar-SA" sz="500" kern="1200"/>
        </a:p>
      </dsp:txBody>
      <dsp:txXfrm rot="18234951">
        <a:off x="2323583" y="1806114"/>
        <a:ext cx="56040" cy="56040"/>
      </dsp:txXfrm>
    </dsp:sp>
    <dsp:sp modelId="{FFF5140A-258D-4191-8968-2007BB3CA15D}">
      <dsp:nvSpPr>
        <dsp:cNvPr id="0" name=""/>
        <dsp:cNvSpPr/>
      </dsp:nvSpPr>
      <dsp:spPr>
        <a:xfrm>
          <a:off x="2664296" y="982052"/>
          <a:ext cx="1548101" cy="774050"/>
        </a:xfrm>
        <a:prstGeom prst="roundRect">
          <a:avLst>
            <a:gd name="adj" fmla="val 10000"/>
          </a:avLst>
        </a:prstGeom>
        <a:gradFill rotWithShape="0">
          <a:gsLst>
            <a:gs pos="0">
              <a:schemeClr val="accent6">
                <a:hueOff val="0"/>
                <a:satOff val="0"/>
                <a:lumOff val="0"/>
                <a:alphaOff val="0"/>
                <a:tint val="75000"/>
                <a:shade val="85000"/>
                <a:satMod val="230000"/>
              </a:schemeClr>
            </a:gs>
            <a:gs pos="25000">
              <a:schemeClr val="accent6">
                <a:hueOff val="0"/>
                <a:satOff val="0"/>
                <a:lumOff val="0"/>
                <a:alphaOff val="0"/>
                <a:tint val="90000"/>
                <a:shade val="70000"/>
                <a:satMod val="220000"/>
              </a:schemeClr>
            </a:gs>
            <a:gs pos="50000">
              <a:schemeClr val="accent6">
                <a:hueOff val="0"/>
                <a:satOff val="0"/>
                <a:lumOff val="0"/>
                <a:alphaOff val="0"/>
                <a:tint val="90000"/>
                <a:shade val="58000"/>
                <a:satMod val="225000"/>
              </a:schemeClr>
            </a:gs>
            <a:gs pos="65000">
              <a:schemeClr val="accent6">
                <a:hueOff val="0"/>
                <a:satOff val="0"/>
                <a:lumOff val="0"/>
                <a:alphaOff val="0"/>
                <a:tint val="90000"/>
                <a:shade val="58000"/>
                <a:satMod val="225000"/>
              </a:schemeClr>
            </a:gs>
            <a:gs pos="80000">
              <a:schemeClr val="accent6">
                <a:hueOff val="0"/>
                <a:satOff val="0"/>
                <a:lumOff val="0"/>
                <a:alphaOff val="0"/>
                <a:tint val="90000"/>
                <a:shade val="69000"/>
                <a:satMod val="220000"/>
              </a:schemeClr>
            </a:gs>
            <a:gs pos="100000">
              <a:schemeClr val="accent6">
                <a:hueOff val="0"/>
                <a:satOff val="0"/>
                <a:lumOff val="0"/>
                <a:alphaOff val="0"/>
                <a:tint val="77000"/>
                <a:shade val="80000"/>
                <a:satMod val="230000"/>
              </a:schemeClr>
            </a:gs>
          </a:gsLst>
          <a:lin ang="5400000" scaled="1"/>
        </a:gradFill>
        <a:ln>
          <a:noFill/>
        </a:ln>
        <a:effectLst>
          <a:outerShdw blurRad="76200" dist="50800" dir="5400000" rotWithShape="0">
            <a:srgbClr val="4E3B30">
              <a:alpha val="60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13335" tIns="13335" rIns="13335" bIns="13335" numCol="1" spcCol="1270" anchor="ctr" anchorCtr="0">
          <a:noAutofit/>
        </a:bodyPr>
        <a:lstStyle/>
        <a:p>
          <a:pPr lvl="0" algn="ctr" defTabSz="933450" rtl="1">
            <a:lnSpc>
              <a:spcPct val="90000"/>
            </a:lnSpc>
            <a:spcBef>
              <a:spcPct val="0"/>
            </a:spcBef>
            <a:spcAft>
              <a:spcPct val="35000"/>
            </a:spcAft>
          </a:pPr>
          <a:r>
            <a:rPr lang="ar-SA" sz="2100" kern="1200" dirty="0" smtClean="0">
              <a:cs typeface="PT Bold Heading" pitchFamily="2" charset="-78"/>
            </a:rPr>
            <a:t>الايجابية</a:t>
          </a:r>
          <a:endParaRPr lang="ar-SA" sz="2100" kern="1200" dirty="0">
            <a:cs typeface="PT Bold Heading" pitchFamily="2" charset="-78"/>
          </a:endParaRPr>
        </a:p>
      </dsp:txBody>
      <dsp:txXfrm>
        <a:off x="2664296" y="982052"/>
        <a:ext cx="1548101" cy="774050"/>
      </dsp:txXfrm>
    </dsp:sp>
    <dsp:sp modelId="{2B1B7EC3-0E1A-427B-8035-9FD4FD9E2635}">
      <dsp:nvSpPr>
        <dsp:cNvPr id="0" name=""/>
        <dsp:cNvSpPr/>
      </dsp:nvSpPr>
      <dsp:spPr>
        <a:xfrm rot="21380657">
          <a:off x="2038274" y="2267832"/>
          <a:ext cx="626659" cy="22763"/>
        </a:xfrm>
        <a:custGeom>
          <a:avLst/>
          <a:gdLst/>
          <a:ahLst/>
          <a:cxnLst/>
          <a:rect l="0" t="0" r="0" b="0"/>
          <a:pathLst>
            <a:path>
              <a:moveTo>
                <a:pt x="0" y="11381"/>
              </a:moveTo>
              <a:lnTo>
                <a:pt x="626659" y="11381"/>
              </a:lnTo>
            </a:path>
          </a:pathLst>
        </a:custGeom>
        <a:noFill/>
        <a:ln w="25400" cap="flat" cmpd="sng" algn="ctr">
          <a:solidFill>
            <a:schemeClr val="accent6">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rtl="1">
            <a:lnSpc>
              <a:spcPct val="90000"/>
            </a:lnSpc>
            <a:spcBef>
              <a:spcPct val="0"/>
            </a:spcBef>
            <a:spcAft>
              <a:spcPct val="35000"/>
            </a:spcAft>
          </a:pPr>
          <a:endParaRPr lang="ar-SA" sz="500" kern="1200"/>
        </a:p>
      </dsp:txBody>
      <dsp:txXfrm rot="21380657">
        <a:off x="2335937" y="2263547"/>
        <a:ext cx="31332" cy="31332"/>
      </dsp:txXfrm>
    </dsp:sp>
    <dsp:sp modelId="{DAEB3DD7-D3D8-44BB-BAC5-6438E0190976}">
      <dsp:nvSpPr>
        <dsp:cNvPr id="0" name=""/>
        <dsp:cNvSpPr/>
      </dsp:nvSpPr>
      <dsp:spPr>
        <a:xfrm>
          <a:off x="2664296" y="1872210"/>
          <a:ext cx="1548101" cy="774050"/>
        </a:xfrm>
        <a:prstGeom prst="roundRect">
          <a:avLst>
            <a:gd name="adj" fmla="val 10000"/>
          </a:avLst>
        </a:prstGeom>
        <a:gradFill rotWithShape="0">
          <a:gsLst>
            <a:gs pos="0">
              <a:schemeClr val="accent6">
                <a:hueOff val="0"/>
                <a:satOff val="0"/>
                <a:lumOff val="0"/>
                <a:alphaOff val="0"/>
                <a:tint val="75000"/>
                <a:shade val="85000"/>
                <a:satMod val="230000"/>
              </a:schemeClr>
            </a:gs>
            <a:gs pos="25000">
              <a:schemeClr val="accent6">
                <a:hueOff val="0"/>
                <a:satOff val="0"/>
                <a:lumOff val="0"/>
                <a:alphaOff val="0"/>
                <a:tint val="90000"/>
                <a:shade val="70000"/>
                <a:satMod val="220000"/>
              </a:schemeClr>
            </a:gs>
            <a:gs pos="50000">
              <a:schemeClr val="accent6">
                <a:hueOff val="0"/>
                <a:satOff val="0"/>
                <a:lumOff val="0"/>
                <a:alphaOff val="0"/>
                <a:tint val="90000"/>
                <a:shade val="58000"/>
                <a:satMod val="225000"/>
              </a:schemeClr>
            </a:gs>
            <a:gs pos="65000">
              <a:schemeClr val="accent6">
                <a:hueOff val="0"/>
                <a:satOff val="0"/>
                <a:lumOff val="0"/>
                <a:alphaOff val="0"/>
                <a:tint val="90000"/>
                <a:shade val="58000"/>
                <a:satMod val="225000"/>
              </a:schemeClr>
            </a:gs>
            <a:gs pos="80000">
              <a:schemeClr val="accent6">
                <a:hueOff val="0"/>
                <a:satOff val="0"/>
                <a:lumOff val="0"/>
                <a:alphaOff val="0"/>
                <a:tint val="90000"/>
                <a:shade val="69000"/>
                <a:satMod val="220000"/>
              </a:schemeClr>
            </a:gs>
            <a:gs pos="100000">
              <a:schemeClr val="accent6">
                <a:hueOff val="0"/>
                <a:satOff val="0"/>
                <a:lumOff val="0"/>
                <a:alphaOff val="0"/>
                <a:tint val="77000"/>
                <a:shade val="80000"/>
                <a:satMod val="230000"/>
              </a:schemeClr>
            </a:gs>
          </a:gsLst>
          <a:lin ang="5400000" scaled="1"/>
        </a:gradFill>
        <a:ln>
          <a:noFill/>
        </a:ln>
        <a:effectLst>
          <a:outerShdw blurRad="76200" dist="50800" dir="5400000" rotWithShape="0">
            <a:srgbClr val="4E3B30">
              <a:alpha val="60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13335" tIns="13335" rIns="13335" bIns="13335" numCol="1" spcCol="1270" anchor="ctr" anchorCtr="0">
          <a:noAutofit/>
        </a:bodyPr>
        <a:lstStyle/>
        <a:p>
          <a:pPr lvl="0" algn="ctr" defTabSz="933450" rtl="1">
            <a:lnSpc>
              <a:spcPct val="90000"/>
            </a:lnSpc>
            <a:spcBef>
              <a:spcPct val="0"/>
            </a:spcBef>
            <a:spcAft>
              <a:spcPct val="35000"/>
            </a:spcAft>
          </a:pPr>
          <a:r>
            <a:rPr lang="ar-SA" sz="2100" kern="1200" dirty="0" smtClean="0">
              <a:cs typeface="PT Bold Heading" pitchFamily="2" charset="-78"/>
            </a:rPr>
            <a:t>الواقعية</a:t>
          </a:r>
          <a:endParaRPr lang="ar-SA" sz="2100" kern="1200" dirty="0">
            <a:cs typeface="PT Bold Heading" pitchFamily="2" charset="-78"/>
          </a:endParaRPr>
        </a:p>
      </dsp:txBody>
      <dsp:txXfrm>
        <a:off x="2664296" y="1872210"/>
        <a:ext cx="1548101" cy="774050"/>
      </dsp:txXfrm>
    </dsp:sp>
    <dsp:sp modelId="{A257A5A2-A58F-4AF1-9095-FD523B85E6AC}">
      <dsp:nvSpPr>
        <dsp:cNvPr id="0" name=""/>
        <dsp:cNvSpPr/>
      </dsp:nvSpPr>
      <dsp:spPr>
        <a:xfrm rot="3113241">
          <a:off x="1706661" y="2970728"/>
          <a:ext cx="1735940" cy="22763"/>
        </a:xfrm>
        <a:custGeom>
          <a:avLst/>
          <a:gdLst/>
          <a:ahLst/>
          <a:cxnLst/>
          <a:rect l="0" t="0" r="0" b="0"/>
          <a:pathLst>
            <a:path>
              <a:moveTo>
                <a:pt x="0" y="11381"/>
              </a:moveTo>
              <a:lnTo>
                <a:pt x="1735940" y="11381"/>
              </a:lnTo>
            </a:path>
          </a:pathLst>
        </a:custGeom>
        <a:noFill/>
        <a:ln w="25400" cap="flat" cmpd="sng" algn="ctr">
          <a:solidFill>
            <a:schemeClr val="accent6">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66700" rtl="1">
            <a:lnSpc>
              <a:spcPct val="90000"/>
            </a:lnSpc>
            <a:spcBef>
              <a:spcPct val="0"/>
            </a:spcBef>
            <a:spcAft>
              <a:spcPct val="35000"/>
            </a:spcAft>
          </a:pPr>
          <a:endParaRPr lang="ar-SA" sz="600" kern="1200"/>
        </a:p>
      </dsp:txBody>
      <dsp:txXfrm rot="3113241">
        <a:off x="2531232" y="2938712"/>
        <a:ext cx="86797" cy="86797"/>
      </dsp:txXfrm>
    </dsp:sp>
    <dsp:sp modelId="{BD75C0F5-BC37-4754-B7FE-C6D8163DE0F3}">
      <dsp:nvSpPr>
        <dsp:cNvPr id="0" name=""/>
        <dsp:cNvSpPr/>
      </dsp:nvSpPr>
      <dsp:spPr>
        <a:xfrm>
          <a:off x="3110351" y="3278003"/>
          <a:ext cx="2000333" cy="774050"/>
        </a:xfrm>
        <a:prstGeom prst="roundRect">
          <a:avLst>
            <a:gd name="adj" fmla="val 10000"/>
          </a:avLst>
        </a:prstGeom>
        <a:gradFill rotWithShape="1">
          <a:gsLst>
            <a:gs pos="0">
              <a:schemeClr val="accent2">
                <a:tint val="75000"/>
                <a:shade val="85000"/>
                <a:satMod val="230000"/>
              </a:schemeClr>
            </a:gs>
            <a:gs pos="25000">
              <a:schemeClr val="accent2">
                <a:tint val="90000"/>
                <a:shade val="70000"/>
                <a:satMod val="220000"/>
              </a:schemeClr>
            </a:gs>
            <a:gs pos="50000">
              <a:schemeClr val="accent2">
                <a:tint val="90000"/>
                <a:shade val="58000"/>
                <a:satMod val="225000"/>
              </a:schemeClr>
            </a:gs>
            <a:gs pos="65000">
              <a:schemeClr val="accent2">
                <a:tint val="90000"/>
                <a:shade val="58000"/>
                <a:satMod val="225000"/>
              </a:schemeClr>
            </a:gs>
            <a:gs pos="80000">
              <a:schemeClr val="accent2">
                <a:tint val="90000"/>
                <a:shade val="69000"/>
                <a:satMod val="220000"/>
              </a:schemeClr>
            </a:gs>
            <a:gs pos="100000">
              <a:schemeClr val="accent2">
                <a:tint val="77000"/>
                <a:shade val="80000"/>
                <a:satMod val="230000"/>
              </a:schemeClr>
            </a:gs>
          </a:gsLst>
          <a:lin ang="5400000" scaled="1"/>
        </a:gradFill>
        <a:ln>
          <a:noFill/>
        </a:ln>
        <a:effectLst>
          <a:outerShdw blurRad="76200" dist="50800" dir="5400000" rotWithShape="0">
            <a:srgbClr val="4E3B30">
              <a:alpha val="60000"/>
            </a:srgbClr>
          </a:outerShdw>
        </a:effectLst>
        <a:scene3d>
          <a:camera prst="orthographicFront"/>
          <a:lightRig rig="flat" dir="t"/>
        </a:scene3d>
        <a:sp3d contourW="12700" prstMaterial="matte">
          <a:bevelT w="60000" h="50800"/>
          <a:contourClr>
            <a:schemeClr val="accent2">
              <a:shade val="60000"/>
              <a:satMod val="110000"/>
            </a:schemeClr>
          </a:contourClr>
        </a:sp3d>
      </dsp:spPr>
      <dsp:style>
        <a:lnRef idx="0">
          <a:schemeClr val="accent2"/>
        </a:lnRef>
        <a:fillRef idx="3">
          <a:schemeClr val="accent2"/>
        </a:fillRef>
        <a:effectRef idx="3">
          <a:schemeClr val="accent2"/>
        </a:effectRef>
        <a:fontRef idx="minor">
          <a:schemeClr val="lt1"/>
        </a:fontRef>
      </dsp:style>
      <dsp:txBody>
        <a:bodyPr spcFirstLastPara="0" vert="horz" wrap="square" lIns="13335" tIns="13335" rIns="13335" bIns="13335" numCol="1" spcCol="1270" anchor="ctr" anchorCtr="0">
          <a:noAutofit/>
        </a:bodyPr>
        <a:lstStyle/>
        <a:p>
          <a:pPr lvl="0" algn="ctr" defTabSz="933450" rtl="1">
            <a:lnSpc>
              <a:spcPct val="90000"/>
            </a:lnSpc>
            <a:spcBef>
              <a:spcPct val="0"/>
            </a:spcBef>
            <a:spcAft>
              <a:spcPct val="35000"/>
            </a:spcAft>
          </a:pPr>
          <a:r>
            <a:rPr lang="ar-SA" sz="2100" kern="1200" dirty="0" smtClean="0">
              <a:cs typeface="PT Bold Heading" pitchFamily="2" charset="-78"/>
            </a:rPr>
            <a:t>العلاقة المهنية</a:t>
          </a:r>
          <a:endParaRPr lang="ar-SA" sz="2100" kern="1200" dirty="0">
            <a:cs typeface="PT Bold Heading" pitchFamily="2" charset="-78"/>
          </a:endParaRPr>
        </a:p>
      </dsp:txBody>
      <dsp:txXfrm>
        <a:off x="3110351" y="3278003"/>
        <a:ext cx="2000333" cy="774050"/>
      </dsp:txXfrm>
    </dsp:sp>
    <dsp:sp modelId="{3AFF27D6-9121-4C10-AF69-46A0A695C0F4}">
      <dsp:nvSpPr>
        <dsp:cNvPr id="0" name=""/>
        <dsp:cNvSpPr/>
      </dsp:nvSpPr>
      <dsp:spPr>
        <a:xfrm rot="17721475">
          <a:off x="4091736" y="2043141"/>
          <a:ext cx="3564445" cy="22763"/>
        </a:xfrm>
        <a:custGeom>
          <a:avLst/>
          <a:gdLst/>
          <a:ahLst/>
          <a:cxnLst/>
          <a:rect l="0" t="0" r="0" b="0"/>
          <a:pathLst>
            <a:path>
              <a:moveTo>
                <a:pt x="0" y="11381"/>
              </a:moveTo>
              <a:lnTo>
                <a:pt x="3564445" y="11381"/>
              </a:lnTo>
            </a:path>
          </a:pathLst>
        </a:custGeom>
        <a:noFill/>
        <a:ln w="25400" cap="flat" cmpd="sng" algn="ctr">
          <a:solidFill>
            <a:schemeClr val="accent1">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533400" rtl="1">
            <a:lnSpc>
              <a:spcPct val="90000"/>
            </a:lnSpc>
            <a:spcBef>
              <a:spcPct val="0"/>
            </a:spcBef>
            <a:spcAft>
              <a:spcPct val="35000"/>
            </a:spcAft>
          </a:pPr>
          <a:endParaRPr lang="ar-SA" sz="1200" kern="1200"/>
        </a:p>
      </dsp:txBody>
      <dsp:txXfrm rot="17721475">
        <a:off x="5784848" y="1965411"/>
        <a:ext cx="178222" cy="178222"/>
      </dsp:txXfrm>
    </dsp:sp>
    <dsp:sp modelId="{159309FA-96B6-4DB9-8768-E54A3C3C786D}">
      <dsp:nvSpPr>
        <dsp:cNvPr id="0" name=""/>
        <dsp:cNvSpPr/>
      </dsp:nvSpPr>
      <dsp:spPr>
        <a:xfrm>
          <a:off x="6637234" y="56991"/>
          <a:ext cx="2039221" cy="774050"/>
        </a:xfrm>
        <a:prstGeom prst="roundRect">
          <a:avLst>
            <a:gd name="adj" fmla="val 10000"/>
          </a:avLst>
        </a:prstGeom>
        <a:solidFill>
          <a:srgbClr val="66FF66"/>
        </a:solidFill>
        <a:ln>
          <a:noFill/>
        </a:ln>
        <a:effectLst>
          <a:outerShdw blurRad="76200" dist="50800" dir="5400000" rotWithShape="0">
            <a:srgbClr val="4E3B30">
              <a:alpha val="60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13335" tIns="13335" rIns="13335" bIns="13335" numCol="1" spcCol="1270" anchor="ctr" anchorCtr="0">
          <a:noAutofit/>
        </a:bodyPr>
        <a:lstStyle/>
        <a:p>
          <a:pPr lvl="0" algn="ctr" defTabSz="933450" rtl="1">
            <a:lnSpc>
              <a:spcPct val="90000"/>
            </a:lnSpc>
            <a:spcBef>
              <a:spcPct val="0"/>
            </a:spcBef>
            <a:spcAft>
              <a:spcPct val="35000"/>
            </a:spcAft>
          </a:pPr>
          <a:r>
            <a:rPr lang="ar-SA" sz="2100" b="1" kern="1200" dirty="0" smtClean="0">
              <a:solidFill>
                <a:srgbClr val="005C2A"/>
              </a:solidFill>
            </a:rPr>
            <a:t>التقبل</a:t>
          </a:r>
          <a:endParaRPr lang="ar-SA" sz="2100" b="1" kern="1200" dirty="0">
            <a:solidFill>
              <a:srgbClr val="005C2A"/>
            </a:solidFill>
          </a:endParaRPr>
        </a:p>
      </dsp:txBody>
      <dsp:txXfrm>
        <a:off x="6637234" y="56991"/>
        <a:ext cx="2039221" cy="774050"/>
      </dsp:txXfrm>
    </dsp:sp>
    <dsp:sp modelId="{E380016B-D385-4C3C-8387-A7E0C7860C2E}">
      <dsp:nvSpPr>
        <dsp:cNvPr id="0" name=""/>
        <dsp:cNvSpPr/>
      </dsp:nvSpPr>
      <dsp:spPr>
        <a:xfrm rot="18193324">
          <a:off x="4480830" y="2488220"/>
          <a:ext cx="2786257" cy="22763"/>
        </a:xfrm>
        <a:custGeom>
          <a:avLst/>
          <a:gdLst/>
          <a:ahLst/>
          <a:cxnLst/>
          <a:rect l="0" t="0" r="0" b="0"/>
          <a:pathLst>
            <a:path>
              <a:moveTo>
                <a:pt x="0" y="11381"/>
              </a:moveTo>
              <a:lnTo>
                <a:pt x="2786257" y="11381"/>
              </a:lnTo>
            </a:path>
          </a:pathLst>
        </a:custGeom>
        <a:noFill/>
        <a:ln w="25400" cap="flat" cmpd="sng" algn="ctr">
          <a:solidFill>
            <a:schemeClr val="accent1">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44500" rtl="1">
            <a:lnSpc>
              <a:spcPct val="90000"/>
            </a:lnSpc>
            <a:spcBef>
              <a:spcPct val="0"/>
            </a:spcBef>
            <a:spcAft>
              <a:spcPct val="35000"/>
            </a:spcAft>
          </a:pPr>
          <a:endParaRPr lang="ar-SA" sz="1000" kern="1200"/>
        </a:p>
      </dsp:txBody>
      <dsp:txXfrm rot="18193324">
        <a:off x="5804302" y="2429945"/>
        <a:ext cx="139312" cy="139312"/>
      </dsp:txXfrm>
    </dsp:sp>
    <dsp:sp modelId="{0C60A665-F2C0-4316-9415-60A8CFC802B4}">
      <dsp:nvSpPr>
        <dsp:cNvPr id="0" name=""/>
        <dsp:cNvSpPr/>
      </dsp:nvSpPr>
      <dsp:spPr>
        <a:xfrm>
          <a:off x="6637234" y="947150"/>
          <a:ext cx="2039221" cy="774050"/>
        </a:xfrm>
        <a:prstGeom prst="roundRect">
          <a:avLst>
            <a:gd name="adj" fmla="val 10000"/>
          </a:avLst>
        </a:prstGeom>
        <a:solidFill>
          <a:srgbClr val="66FF66"/>
        </a:solidFill>
        <a:ln>
          <a:noFill/>
        </a:ln>
        <a:effectLst>
          <a:outerShdw blurRad="76200" dist="50800" dir="5400000" rotWithShape="0">
            <a:srgbClr val="4E3B30">
              <a:alpha val="60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13335" tIns="13335" rIns="13335" bIns="13335" numCol="1" spcCol="1270" anchor="ctr" anchorCtr="0">
          <a:noAutofit/>
        </a:bodyPr>
        <a:lstStyle/>
        <a:p>
          <a:pPr lvl="0" algn="ctr" defTabSz="933450" rtl="1">
            <a:lnSpc>
              <a:spcPct val="90000"/>
            </a:lnSpc>
            <a:spcBef>
              <a:spcPct val="0"/>
            </a:spcBef>
            <a:spcAft>
              <a:spcPct val="35000"/>
            </a:spcAft>
          </a:pPr>
          <a:r>
            <a:rPr lang="ar-SA" sz="2100" b="1" kern="1200" dirty="0" smtClean="0">
              <a:solidFill>
                <a:srgbClr val="005C2A"/>
              </a:solidFill>
            </a:rPr>
            <a:t>حق تقرير المصير </a:t>
          </a:r>
          <a:endParaRPr lang="ar-SA" sz="2100" b="1" kern="1200" dirty="0">
            <a:solidFill>
              <a:srgbClr val="005C2A"/>
            </a:solidFill>
          </a:endParaRPr>
        </a:p>
      </dsp:txBody>
      <dsp:txXfrm>
        <a:off x="6637234" y="947150"/>
        <a:ext cx="2039221" cy="774050"/>
      </dsp:txXfrm>
    </dsp:sp>
    <dsp:sp modelId="{719DBF76-4E86-40F5-8CCA-67CBA046A690}">
      <dsp:nvSpPr>
        <dsp:cNvPr id="0" name=""/>
        <dsp:cNvSpPr/>
      </dsp:nvSpPr>
      <dsp:spPr>
        <a:xfrm rot="18999442">
          <a:off x="4824440" y="2933299"/>
          <a:ext cx="2099036" cy="22763"/>
        </a:xfrm>
        <a:custGeom>
          <a:avLst/>
          <a:gdLst/>
          <a:ahLst/>
          <a:cxnLst/>
          <a:rect l="0" t="0" r="0" b="0"/>
          <a:pathLst>
            <a:path>
              <a:moveTo>
                <a:pt x="0" y="11381"/>
              </a:moveTo>
              <a:lnTo>
                <a:pt x="2099036" y="11381"/>
              </a:lnTo>
            </a:path>
          </a:pathLst>
        </a:custGeom>
        <a:noFill/>
        <a:ln w="25400" cap="flat" cmpd="sng" algn="ctr">
          <a:solidFill>
            <a:schemeClr val="accent1">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311150" rtl="1">
            <a:lnSpc>
              <a:spcPct val="90000"/>
            </a:lnSpc>
            <a:spcBef>
              <a:spcPct val="0"/>
            </a:spcBef>
            <a:spcAft>
              <a:spcPct val="35000"/>
            </a:spcAft>
          </a:pPr>
          <a:endParaRPr lang="ar-SA" sz="700" kern="1200"/>
        </a:p>
      </dsp:txBody>
      <dsp:txXfrm rot="18999442">
        <a:off x="5821483" y="2892205"/>
        <a:ext cx="104951" cy="104951"/>
      </dsp:txXfrm>
    </dsp:sp>
    <dsp:sp modelId="{4CE1EC36-A887-4B2B-8343-0E0759C426B1}">
      <dsp:nvSpPr>
        <dsp:cNvPr id="0" name=""/>
        <dsp:cNvSpPr/>
      </dsp:nvSpPr>
      <dsp:spPr>
        <a:xfrm>
          <a:off x="6637234" y="1837308"/>
          <a:ext cx="2039221" cy="774050"/>
        </a:xfrm>
        <a:prstGeom prst="roundRect">
          <a:avLst>
            <a:gd name="adj" fmla="val 10000"/>
          </a:avLst>
        </a:prstGeom>
        <a:solidFill>
          <a:srgbClr val="66FF66"/>
        </a:solidFill>
        <a:ln>
          <a:noFill/>
        </a:ln>
        <a:effectLst>
          <a:outerShdw blurRad="76200" dist="50800" dir="5400000" rotWithShape="0">
            <a:srgbClr val="4E3B30">
              <a:alpha val="60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13335" tIns="13335" rIns="13335" bIns="13335" numCol="1" spcCol="1270" anchor="ctr" anchorCtr="0">
          <a:noAutofit/>
        </a:bodyPr>
        <a:lstStyle/>
        <a:p>
          <a:pPr lvl="0" algn="ctr" defTabSz="933450" rtl="1">
            <a:lnSpc>
              <a:spcPct val="90000"/>
            </a:lnSpc>
            <a:spcBef>
              <a:spcPct val="0"/>
            </a:spcBef>
            <a:spcAft>
              <a:spcPct val="35000"/>
            </a:spcAft>
          </a:pPr>
          <a:r>
            <a:rPr lang="ar-SA" sz="2100" b="1" kern="1200" dirty="0" smtClean="0">
              <a:solidFill>
                <a:srgbClr val="005C2A"/>
              </a:solidFill>
            </a:rPr>
            <a:t>السرية</a:t>
          </a:r>
          <a:endParaRPr lang="ar-SA" sz="2100" b="1" kern="1200" dirty="0">
            <a:solidFill>
              <a:srgbClr val="005C2A"/>
            </a:solidFill>
          </a:endParaRPr>
        </a:p>
      </dsp:txBody>
      <dsp:txXfrm>
        <a:off x="6637234" y="1837308"/>
        <a:ext cx="2039221" cy="774050"/>
      </dsp:txXfrm>
    </dsp:sp>
    <dsp:sp modelId="{33AC6554-E296-4134-AFFA-49B58B1F65B4}">
      <dsp:nvSpPr>
        <dsp:cNvPr id="0" name=""/>
        <dsp:cNvSpPr/>
      </dsp:nvSpPr>
      <dsp:spPr>
        <a:xfrm rot="20410118">
          <a:off x="5062564" y="3378378"/>
          <a:ext cx="1622789" cy="22763"/>
        </a:xfrm>
        <a:custGeom>
          <a:avLst/>
          <a:gdLst/>
          <a:ahLst/>
          <a:cxnLst/>
          <a:rect l="0" t="0" r="0" b="0"/>
          <a:pathLst>
            <a:path>
              <a:moveTo>
                <a:pt x="0" y="11381"/>
              </a:moveTo>
              <a:lnTo>
                <a:pt x="1622789" y="11381"/>
              </a:lnTo>
            </a:path>
          </a:pathLst>
        </a:custGeom>
        <a:noFill/>
        <a:ln w="25400" cap="flat" cmpd="sng" algn="ctr">
          <a:solidFill>
            <a:schemeClr val="accent1">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rtl="1">
            <a:lnSpc>
              <a:spcPct val="90000"/>
            </a:lnSpc>
            <a:spcBef>
              <a:spcPct val="0"/>
            </a:spcBef>
            <a:spcAft>
              <a:spcPct val="35000"/>
            </a:spcAft>
          </a:pPr>
          <a:endParaRPr lang="ar-SA" sz="500" kern="1200"/>
        </a:p>
      </dsp:txBody>
      <dsp:txXfrm rot="20410118">
        <a:off x="5833389" y="3349190"/>
        <a:ext cx="81139" cy="81139"/>
      </dsp:txXfrm>
    </dsp:sp>
    <dsp:sp modelId="{1924CCF2-17ED-4847-B9C2-8E68F81A88EB}">
      <dsp:nvSpPr>
        <dsp:cNvPr id="0" name=""/>
        <dsp:cNvSpPr/>
      </dsp:nvSpPr>
      <dsp:spPr>
        <a:xfrm>
          <a:off x="6637234" y="2727467"/>
          <a:ext cx="2039221" cy="774050"/>
        </a:xfrm>
        <a:prstGeom prst="roundRect">
          <a:avLst>
            <a:gd name="adj" fmla="val 10000"/>
          </a:avLst>
        </a:prstGeom>
        <a:gradFill rotWithShape="0">
          <a:gsLst>
            <a:gs pos="0">
              <a:schemeClr val="accent1">
                <a:hueOff val="0"/>
                <a:satOff val="0"/>
                <a:lumOff val="0"/>
                <a:alphaOff val="0"/>
                <a:tint val="75000"/>
                <a:shade val="85000"/>
                <a:satMod val="230000"/>
              </a:schemeClr>
            </a:gs>
            <a:gs pos="25000">
              <a:schemeClr val="accent1">
                <a:hueOff val="0"/>
                <a:satOff val="0"/>
                <a:lumOff val="0"/>
                <a:alphaOff val="0"/>
                <a:tint val="90000"/>
                <a:shade val="70000"/>
                <a:satMod val="220000"/>
              </a:schemeClr>
            </a:gs>
            <a:gs pos="50000">
              <a:schemeClr val="accent1">
                <a:hueOff val="0"/>
                <a:satOff val="0"/>
                <a:lumOff val="0"/>
                <a:alphaOff val="0"/>
                <a:tint val="90000"/>
                <a:shade val="58000"/>
                <a:satMod val="225000"/>
              </a:schemeClr>
            </a:gs>
            <a:gs pos="65000">
              <a:schemeClr val="accent1">
                <a:hueOff val="0"/>
                <a:satOff val="0"/>
                <a:lumOff val="0"/>
                <a:alphaOff val="0"/>
                <a:tint val="90000"/>
                <a:shade val="58000"/>
                <a:satMod val="225000"/>
              </a:schemeClr>
            </a:gs>
            <a:gs pos="80000">
              <a:schemeClr val="accent1">
                <a:hueOff val="0"/>
                <a:satOff val="0"/>
                <a:lumOff val="0"/>
                <a:alphaOff val="0"/>
                <a:tint val="90000"/>
                <a:shade val="69000"/>
                <a:satMod val="220000"/>
              </a:schemeClr>
            </a:gs>
            <a:gs pos="100000">
              <a:schemeClr val="accent1">
                <a:hueOff val="0"/>
                <a:satOff val="0"/>
                <a:lumOff val="0"/>
                <a:alphaOff val="0"/>
                <a:tint val="77000"/>
                <a:shade val="80000"/>
                <a:satMod val="230000"/>
              </a:schemeClr>
            </a:gs>
          </a:gsLst>
          <a:lin ang="5400000" scaled="1"/>
        </a:gradFill>
        <a:ln>
          <a:noFill/>
        </a:ln>
        <a:effectLst>
          <a:outerShdw blurRad="76200" dist="50800" dir="5400000" rotWithShape="0">
            <a:srgbClr val="4E3B30">
              <a:alpha val="60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13335" tIns="13335" rIns="13335" bIns="13335" numCol="1" spcCol="1270" anchor="ctr" anchorCtr="0">
          <a:noAutofit/>
        </a:bodyPr>
        <a:lstStyle/>
        <a:p>
          <a:pPr lvl="0" algn="ctr" defTabSz="933450" rtl="1">
            <a:lnSpc>
              <a:spcPct val="90000"/>
            </a:lnSpc>
            <a:spcBef>
              <a:spcPct val="0"/>
            </a:spcBef>
            <a:spcAft>
              <a:spcPct val="35000"/>
            </a:spcAft>
          </a:pPr>
          <a:r>
            <a:rPr lang="ar-SA" sz="2100" b="1" kern="1200" dirty="0" smtClean="0"/>
            <a:t>التعبير عن المشاعر</a:t>
          </a:r>
          <a:endParaRPr lang="ar-SA" sz="2100" b="1" kern="1200" dirty="0"/>
        </a:p>
      </dsp:txBody>
      <dsp:txXfrm>
        <a:off x="6637234" y="2727467"/>
        <a:ext cx="2039221" cy="774050"/>
      </dsp:txXfrm>
    </dsp:sp>
    <dsp:sp modelId="{CAFC689D-3C8D-4856-B940-A78E1A22A72A}">
      <dsp:nvSpPr>
        <dsp:cNvPr id="0" name=""/>
        <dsp:cNvSpPr/>
      </dsp:nvSpPr>
      <dsp:spPr>
        <a:xfrm rot="752564">
          <a:off x="5092022" y="3823457"/>
          <a:ext cx="1563873" cy="22763"/>
        </a:xfrm>
        <a:custGeom>
          <a:avLst/>
          <a:gdLst/>
          <a:ahLst/>
          <a:cxnLst/>
          <a:rect l="0" t="0" r="0" b="0"/>
          <a:pathLst>
            <a:path>
              <a:moveTo>
                <a:pt x="0" y="11381"/>
              </a:moveTo>
              <a:lnTo>
                <a:pt x="1563873" y="11381"/>
              </a:lnTo>
            </a:path>
          </a:pathLst>
        </a:custGeom>
        <a:noFill/>
        <a:ln w="25400" cap="flat" cmpd="sng" algn="ctr">
          <a:solidFill>
            <a:schemeClr val="accent1">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rtl="1">
            <a:lnSpc>
              <a:spcPct val="90000"/>
            </a:lnSpc>
            <a:spcBef>
              <a:spcPct val="0"/>
            </a:spcBef>
            <a:spcAft>
              <a:spcPct val="35000"/>
            </a:spcAft>
          </a:pPr>
          <a:endParaRPr lang="ar-SA" sz="500" kern="1200"/>
        </a:p>
      </dsp:txBody>
      <dsp:txXfrm rot="752564">
        <a:off x="5834862" y="3795742"/>
        <a:ext cx="78193" cy="78193"/>
      </dsp:txXfrm>
    </dsp:sp>
    <dsp:sp modelId="{93E8920F-FD00-4E2E-8B4F-7C9F6B775E7A}">
      <dsp:nvSpPr>
        <dsp:cNvPr id="0" name=""/>
        <dsp:cNvSpPr/>
      </dsp:nvSpPr>
      <dsp:spPr>
        <a:xfrm>
          <a:off x="6637234" y="3617625"/>
          <a:ext cx="2039221" cy="774050"/>
        </a:xfrm>
        <a:prstGeom prst="roundRect">
          <a:avLst>
            <a:gd name="adj" fmla="val 10000"/>
          </a:avLst>
        </a:prstGeom>
        <a:gradFill rotWithShape="0">
          <a:gsLst>
            <a:gs pos="0">
              <a:schemeClr val="accent1">
                <a:hueOff val="0"/>
                <a:satOff val="0"/>
                <a:lumOff val="0"/>
                <a:alphaOff val="0"/>
                <a:tint val="75000"/>
                <a:shade val="85000"/>
                <a:satMod val="230000"/>
              </a:schemeClr>
            </a:gs>
            <a:gs pos="25000">
              <a:schemeClr val="accent1">
                <a:hueOff val="0"/>
                <a:satOff val="0"/>
                <a:lumOff val="0"/>
                <a:alphaOff val="0"/>
                <a:tint val="90000"/>
                <a:shade val="70000"/>
                <a:satMod val="220000"/>
              </a:schemeClr>
            </a:gs>
            <a:gs pos="50000">
              <a:schemeClr val="accent1">
                <a:hueOff val="0"/>
                <a:satOff val="0"/>
                <a:lumOff val="0"/>
                <a:alphaOff val="0"/>
                <a:tint val="90000"/>
                <a:shade val="58000"/>
                <a:satMod val="225000"/>
              </a:schemeClr>
            </a:gs>
            <a:gs pos="65000">
              <a:schemeClr val="accent1">
                <a:hueOff val="0"/>
                <a:satOff val="0"/>
                <a:lumOff val="0"/>
                <a:alphaOff val="0"/>
                <a:tint val="90000"/>
                <a:shade val="58000"/>
                <a:satMod val="225000"/>
              </a:schemeClr>
            </a:gs>
            <a:gs pos="80000">
              <a:schemeClr val="accent1">
                <a:hueOff val="0"/>
                <a:satOff val="0"/>
                <a:lumOff val="0"/>
                <a:alphaOff val="0"/>
                <a:tint val="90000"/>
                <a:shade val="69000"/>
                <a:satMod val="220000"/>
              </a:schemeClr>
            </a:gs>
            <a:gs pos="100000">
              <a:schemeClr val="accent1">
                <a:hueOff val="0"/>
                <a:satOff val="0"/>
                <a:lumOff val="0"/>
                <a:alphaOff val="0"/>
                <a:tint val="77000"/>
                <a:shade val="80000"/>
                <a:satMod val="230000"/>
              </a:schemeClr>
            </a:gs>
          </a:gsLst>
          <a:lin ang="5400000" scaled="1"/>
        </a:gradFill>
        <a:ln>
          <a:noFill/>
        </a:ln>
        <a:effectLst>
          <a:outerShdw blurRad="76200" dist="50800" dir="5400000" rotWithShape="0">
            <a:srgbClr val="4E3B30">
              <a:alpha val="60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13335" tIns="13335" rIns="13335" bIns="13335" numCol="1" spcCol="1270" anchor="ctr" anchorCtr="0">
          <a:noAutofit/>
        </a:bodyPr>
        <a:lstStyle/>
        <a:p>
          <a:pPr lvl="0" algn="ctr" defTabSz="933450" rtl="1">
            <a:lnSpc>
              <a:spcPct val="90000"/>
            </a:lnSpc>
            <a:spcBef>
              <a:spcPct val="0"/>
            </a:spcBef>
            <a:spcAft>
              <a:spcPct val="35000"/>
            </a:spcAft>
          </a:pPr>
          <a:r>
            <a:rPr lang="ar-SA" sz="2100" b="1" kern="1200" dirty="0" smtClean="0"/>
            <a:t>التفاعل الوجداني</a:t>
          </a:r>
          <a:endParaRPr lang="ar-SA" sz="2100" b="1" kern="1200" dirty="0"/>
        </a:p>
      </dsp:txBody>
      <dsp:txXfrm>
        <a:off x="6637234" y="3617625"/>
        <a:ext cx="2039221" cy="774050"/>
      </dsp:txXfrm>
    </dsp:sp>
    <dsp:sp modelId="{938B24BA-C7E0-4641-A235-D461B21F776C}">
      <dsp:nvSpPr>
        <dsp:cNvPr id="0" name=""/>
        <dsp:cNvSpPr/>
      </dsp:nvSpPr>
      <dsp:spPr>
        <a:xfrm rot="2331284">
          <a:off x="4893816" y="4268537"/>
          <a:ext cx="1960284" cy="22763"/>
        </a:xfrm>
        <a:custGeom>
          <a:avLst/>
          <a:gdLst/>
          <a:ahLst/>
          <a:cxnLst/>
          <a:rect l="0" t="0" r="0" b="0"/>
          <a:pathLst>
            <a:path>
              <a:moveTo>
                <a:pt x="0" y="11381"/>
              </a:moveTo>
              <a:lnTo>
                <a:pt x="1960284" y="11381"/>
              </a:lnTo>
            </a:path>
          </a:pathLst>
        </a:custGeom>
        <a:noFill/>
        <a:ln w="25400" cap="flat" cmpd="sng" algn="ctr">
          <a:solidFill>
            <a:schemeClr val="accent1">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311150" rtl="1">
            <a:lnSpc>
              <a:spcPct val="90000"/>
            </a:lnSpc>
            <a:spcBef>
              <a:spcPct val="0"/>
            </a:spcBef>
            <a:spcAft>
              <a:spcPct val="35000"/>
            </a:spcAft>
          </a:pPr>
          <a:endParaRPr lang="ar-SA" sz="700" kern="1200"/>
        </a:p>
      </dsp:txBody>
      <dsp:txXfrm rot="2331284">
        <a:off x="5824952" y="4230911"/>
        <a:ext cx="98014" cy="98014"/>
      </dsp:txXfrm>
    </dsp:sp>
    <dsp:sp modelId="{041C019D-5829-4369-86AD-857CDB6F9FF4}">
      <dsp:nvSpPr>
        <dsp:cNvPr id="0" name=""/>
        <dsp:cNvSpPr/>
      </dsp:nvSpPr>
      <dsp:spPr>
        <a:xfrm>
          <a:off x="6637234" y="4507784"/>
          <a:ext cx="2039221" cy="774050"/>
        </a:xfrm>
        <a:prstGeom prst="roundRect">
          <a:avLst>
            <a:gd name="adj" fmla="val 10000"/>
          </a:avLst>
        </a:prstGeom>
        <a:gradFill rotWithShape="0">
          <a:gsLst>
            <a:gs pos="0">
              <a:schemeClr val="accent1">
                <a:hueOff val="0"/>
                <a:satOff val="0"/>
                <a:lumOff val="0"/>
                <a:alphaOff val="0"/>
                <a:tint val="75000"/>
                <a:shade val="85000"/>
                <a:satMod val="230000"/>
              </a:schemeClr>
            </a:gs>
            <a:gs pos="25000">
              <a:schemeClr val="accent1">
                <a:hueOff val="0"/>
                <a:satOff val="0"/>
                <a:lumOff val="0"/>
                <a:alphaOff val="0"/>
                <a:tint val="90000"/>
                <a:shade val="70000"/>
                <a:satMod val="220000"/>
              </a:schemeClr>
            </a:gs>
            <a:gs pos="50000">
              <a:schemeClr val="accent1">
                <a:hueOff val="0"/>
                <a:satOff val="0"/>
                <a:lumOff val="0"/>
                <a:alphaOff val="0"/>
                <a:tint val="90000"/>
                <a:shade val="58000"/>
                <a:satMod val="225000"/>
              </a:schemeClr>
            </a:gs>
            <a:gs pos="65000">
              <a:schemeClr val="accent1">
                <a:hueOff val="0"/>
                <a:satOff val="0"/>
                <a:lumOff val="0"/>
                <a:alphaOff val="0"/>
                <a:tint val="90000"/>
                <a:shade val="58000"/>
                <a:satMod val="225000"/>
              </a:schemeClr>
            </a:gs>
            <a:gs pos="80000">
              <a:schemeClr val="accent1">
                <a:hueOff val="0"/>
                <a:satOff val="0"/>
                <a:lumOff val="0"/>
                <a:alphaOff val="0"/>
                <a:tint val="90000"/>
                <a:shade val="69000"/>
                <a:satMod val="220000"/>
              </a:schemeClr>
            </a:gs>
            <a:gs pos="100000">
              <a:schemeClr val="accent1">
                <a:hueOff val="0"/>
                <a:satOff val="0"/>
                <a:lumOff val="0"/>
                <a:alphaOff val="0"/>
                <a:tint val="77000"/>
                <a:shade val="80000"/>
                <a:satMod val="230000"/>
              </a:schemeClr>
            </a:gs>
          </a:gsLst>
          <a:lin ang="5400000" scaled="1"/>
        </a:gradFill>
        <a:ln>
          <a:noFill/>
        </a:ln>
        <a:effectLst>
          <a:outerShdw blurRad="76200" dist="50800" dir="5400000" rotWithShape="0">
            <a:srgbClr val="4E3B30">
              <a:alpha val="60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13335" tIns="13335" rIns="13335" bIns="13335" numCol="1" spcCol="1270" anchor="ctr" anchorCtr="0">
          <a:noAutofit/>
        </a:bodyPr>
        <a:lstStyle/>
        <a:p>
          <a:pPr lvl="0" algn="ctr" defTabSz="933450" rtl="1">
            <a:lnSpc>
              <a:spcPct val="90000"/>
            </a:lnSpc>
            <a:spcBef>
              <a:spcPct val="0"/>
            </a:spcBef>
            <a:spcAft>
              <a:spcPct val="35000"/>
            </a:spcAft>
          </a:pPr>
          <a:r>
            <a:rPr lang="ar-SA" sz="2100" b="1" kern="1200" dirty="0" smtClean="0"/>
            <a:t>المعرفية</a:t>
          </a:r>
          <a:endParaRPr lang="ar-SA" sz="2100" b="1" kern="1200" dirty="0"/>
        </a:p>
      </dsp:txBody>
      <dsp:txXfrm>
        <a:off x="6637234" y="4507784"/>
        <a:ext cx="2039221" cy="774050"/>
      </dsp:txXfrm>
    </dsp:sp>
    <dsp:sp modelId="{5F01BB60-9EA1-4CD9-90E4-766B0415B966}">
      <dsp:nvSpPr>
        <dsp:cNvPr id="0" name=""/>
        <dsp:cNvSpPr/>
      </dsp:nvSpPr>
      <dsp:spPr>
        <a:xfrm rot="3214464">
          <a:off x="4588505" y="4687959"/>
          <a:ext cx="2570908" cy="22763"/>
        </a:xfrm>
        <a:custGeom>
          <a:avLst/>
          <a:gdLst/>
          <a:ahLst/>
          <a:cxnLst/>
          <a:rect l="0" t="0" r="0" b="0"/>
          <a:pathLst>
            <a:path>
              <a:moveTo>
                <a:pt x="0" y="11381"/>
              </a:moveTo>
              <a:lnTo>
                <a:pt x="2570908" y="11381"/>
              </a:lnTo>
            </a:path>
          </a:pathLst>
        </a:custGeom>
        <a:noFill/>
        <a:ln w="25400" cap="flat" cmpd="sng" algn="ctr">
          <a:solidFill>
            <a:schemeClr val="accent1">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00050" rtl="1">
            <a:lnSpc>
              <a:spcPct val="90000"/>
            </a:lnSpc>
            <a:spcBef>
              <a:spcPct val="0"/>
            </a:spcBef>
            <a:spcAft>
              <a:spcPct val="35000"/>
            </a:spcAft>
          </a:pPr>
          <a:endParaRPr lang="ar-SA" sz="900" kern="1200"/>
        </a:p>
      </dsp:txBody>
      <dsp:txXfrm rot="3214464">
        <a:off x="5809686" y="4635068"/>
        <a:ext cx="128545" cy="128545"/>
      </dsp:txXfrm>
    </dsp:sp>
    <dsp:sp modelId="{853E2A17-88EF-47D4-9813-C90AF1F88436}">
      <dsp:nvSpPr>
        <dsp:cNvPr id="0" name=""/>
        <dsp:cNvSpPr/>
      </dsp:nvSpPr>
      <dsp:spPr>
        <a:xfrm>
          <a:off x="6637234" y="5346629"/>
          <a:ext cx="2039221" cy="774050"/>
        </a:xfrm>
        <a:prstGeom prst="roundRect">
          <a:avLst>
            <a:gd name="adj" fmla="val 10000"/>
          </a:avLst>
        </a:prstGeom>
        <a:gradFill rotWithShape="0">
          <a:gsLst>
            <a:gs pos="0">
              <a:schemeClr val="accent1">
                <a:hueOff val="0"/>
                <a:satOff val="0"/>
                <a:lumOff val="0"/>
                <a:alphaOff val="0"/>
                <a:tint val="75000"/>
                <a:shade val="85000"/>
                <a:satMod val="230000"/>
              </a:schemeClr>
            </a:gs>
            <a:gs pos="25000">
              <a:schemeClr val="accent1">
                <a:hueOff val="0"/>
                <a:satOff val="0"/>
                <a:lumOff val="0"/>
                <a:alphaOff val="0"/>
                <a:tint val="90000"/>
                <a:shade val="70000"/>
                <a:satMod val="220000"/>
              </a:schemeClr>
            </a:gs>
            <a:gs pos="50000">
              <a:schemeClr val="accent1">
                <a:hueOff val="0"/>
                <a:satOff val="0"/>
                <a:lumOff val="0"/>
                <a:alphaOff val="0"/>
                <a:tint val="90000"/>
                <a:shade val="58000"/>
                <a:satMod val="225000"/>
              </a:schemeClr>
            </a:gs>
            <a:gs pos="65000">
              <a:schemeClr val="accent1">
                <a:hueOff val="0"/>
                <a:satOff val="0"/>
                <a:lumOff val="0"/>
                <a:alphaOff val="0"/>
                <a:tint val="90000"/>
                <a:shade val="58000"/>
                <a:satMod val="225000"/>
              </a:schemeClr>
            </a:gs>
            <a:gs pos="80000">
              <a:schemeClr val="accent1">
                <a:hueOff val="0"/>
                <a:satOff val="0"/>
                <a:lumOff val="0"/>
                <a:alphaOff val="0"/>
                <a:tint val="90000"/>
                <a:shade val="69000"/>
                <a:satMod val="220000"/>
              </a:schemeClr>
            </a:gs>
            <a:gs pos="100000">
              <a:schemeClr val="accent1">
                <a:hueOff val="0"/>
                <a:satOff val="0"/>
                <a:lumOff val="0"/>
                <a:alphaOff val="0"/>
                <a:tint val="77000"/>
                <a:shade val="80000"/>
                <a:satMod val="230000"/>
              </a:schemeClr>
            </a:gs>
          </a:gsLst>
          <a:lin ang="5400000" scaled="1"/>
        </a:gradFill>
        <a:ln>
          <a:noFill/>
        </a:ln>
        <a:effectLst>
          <a:outerShdw blurRad="76200" dist="50800" dir="5400000" rotWithShape="0">
            <a:srgbClr val="4E3B30">
              <a:alpha val="60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13335" tIns="13335" rIns="13335" bIns="13335" numCol="1" spcCol="1270" anchor="ctr" anchorCtr="0">
          <a:noAutofit/>
        </a:bodyPr>
        <a:lstStyle/>
        <a:p>
          <a:pPr lvl="0" algn="ctr" defTabSz="933450" rtl="1">
            <a:lnSpc>
              <a:spcPct val="90000"/>
            </a:lnSpc>
            <a:spcBef>
              <a:spcPct val="0"/>
            </a:spcBef>
            <a:spcAft>
              <a:spcPct val="35000"/>
            </a:spcAft>
          </a:pPr>
          <a:r>
            <a:rPr lang="ar-SA" sz="2100" b="1" kern="1200" dirty="0" smtClean="0"/>
            <a:t>تجنب الحكم على العميل </a:t>
          </a:r>
          <a:endParaRPr lang="ar-SA" sz="2100" b="1" kern="1200" dirty="0"/>
        </a:p>
      </dsp:txBody>
      <dsp:txXfrm>
        <a:off x="6637234" y="5346629"/>
        <a:ext cx="2039221" cy="774050"/>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F5AA8578-9274-4FFB-8279-037B910C9D3B}" type="datetimeFigureOut">
              <a:rPr lang="ar-SA" smtClean="0"/>
              <a:pPr/>
              <a:t>24/11/33</a:t>
            </a:fld>
            <a:endParaRPr lang="ar-SA"/>
          </a:p>
        </p:txBody>
      </p:sp>
      <p:sp>
        <p:nvSpPr>
          <p:cNvPr id="4" name="عنصر نائب لصورة الشريحة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SA"/>
          </a:p>
        </p:txBody>
      </p:sp>
      <p:sp>
        <p:nvSpPr>
          <p:cNvPr id="5" name="عنصر نائب للملاحظات 4"/>
          <p:cNvSpPr>
            <a:spLocks noGrp="1"/>
          </p:cNvSpPr>
          <p:nvPr>
            <p:ph type="body" sz="quarter" idx="3"/>
          </p:nvPr>
        </p:nvSpPr>
        <p:spPr>
          <a:xfrm>
            <a:off x="685800" y="4343400"/>
            <a:ext cx="5486400" cy="4114800"/>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6" name="عنصر نائب للتذييل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7" name="عنصر نائب لرقم الشريحة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AA8014FE-5558-4A35-B788-79F2CDE52559}" type="slidenum">
              <a:rPr lang="ar-SA" smtClean="0"/>
              <a:pPr/>
              <a:t>‹#›</a:t>
            </a:fld>
            <a:endParaRPr lang="ar-SA"/>
          </a:p>
        </p:txBody>
      </p:sp>
    </p:spTree>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dirty="0"/>
          </a:p>
        </p:txBody>
      </p:sp>
      <p:sp>
        <p:nvSpPr>
          <p:cNvPr id="4" name="عنصر نائب لرقم الشريحة 3"/>
          <p:cNvSpPr>
            <a:spLocks noGrp="1"/>
          </p:cNvSpPr>
          <p:nvPr>
            <p:ph type="sldNum" sz="quarter" idx="10"/>
          </p:nvPr>
        </p:nvSpPr>
        <p:spPr/>
        <p:txBody>
          <a:bodyPr/>
          <a:lstStyle/>
          <a:p>
            <a:fld id="{AA8014FE-5558-4A35-B788-79F2CDE52559}" type="slidenum">
              <a:rPr lang="ar-SA" smtClean="0"/>
              <a:pPr/>
              <a:t>36</a:t>
            </a:fld>
            <a:endParaRPr lang="ar-SA"/>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dirty="0"/>
          </a:p>
        </p:txBody>
      </p:sp>
      <p:sp>
        <p:nvSpPr>
          <p:cNvPr id="4" name="عنصر نائب لرقم الشريحة 3"/>
          <p:cNvSpPr>
            <a:spLocks noGrp="1"/>
          </p:cNvSpPr>
          <p:nvPr>
            <p:ph type="sldNum" sz="quarter" idx="10"/>
          </p:nvPr>
        </p:nvSpPr>
        <p:spPr/>
        <p:txBody>
          <a:bodyPr/>
          <a:lstStyle/>
          <a:p>
            <a:fld id="{AA8014FE-5558-4A35-B788-79F2CDE52559}" type="slidenum">
              <a:rPr lang="ar-SA" smtClean="0"/>
              <a:pPr/>
              <a:t>37</a:t>
            </a:fld>
            <a:endParaRPr lang="ar-SA"/>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spTree>
      <p:nvGrpSpPr>
        <p:cNvPr id="1" name=""/>
        <p:cNvGrpSpPr/>
        <p:nvPr/>
      </p:nvGrpSpPr>
      <p:grpSpPr>
        <a:xfrm>
          <a:off x="0" y="0"/>
          <a:ext cx="0" cy="0"/>
          <a:chOff x="0" y="0"/>
          <a:chExt cx="0" cy="0"/>
        </a:xfrm>
      </p:grpSpPr>
      <p:sp>
        <p:nvSpPr>
          <p:cNvPr id="7" name="رابط مستقيم 6"/>
          <p:cNvSpPr>
            <a:spLocks noChangeShapeType="1"/>
          </p:cNvSpPr>
          <p:nvPr/>
        </p:nvSpPr>
        <p:spPr bwMode="auto">
          <a:xfrm>
            <a:off x="514350" y="5349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9" name="عنوان 28"/>
          <p:cNvSpPr>
            <a:spLocks noGrp="1"/>
          </p:cNvSpPr>
          <p:nvPr>
            <p:ph type="ctrTitle"/>
          </p:nvPr>
        </p:nvSpPr>
        <p:spPr>
          <a:xfrm>
            <a:off x="381000" y="4853411"/>
            <a:ext cx="8458200" cy="1222375"/>
          </a:xfrm>
        </p:spPr>
        <p:txBody>
          <a:bodyPr anchor="t"/>
          <a:lstStyle/>
          <a:p>
            <a:r>
              <a:rPr kumimoji="0" lang="ar-SA" smtClean="0"/>
              <a:t>انقر لتحرير نمط العنوان الرئيسي</a:t>
            </a:r>
            <a:endParaRPr kumimoji="0" lang="en-US"/>
          </a:p>
        </p:txBody>
      </p:sp>
      <p:sp>
        <p:nvSpPr>
          <p:cNvPr id="9" name="عنوان فرعي 8"/>
          <p:cNvSpPr>
            <a:spLocks noGrp="1"/>
          </p:cNvSpPr>
          <p:nvPr>
            <p:ph type="subTitle" idx="1"/>
          </p:nvPr>
        </p:nvSpPr>
        <p:spPr>
          <a:xfrm>
            <a:off x="381000" y="3886200"/>
            <a:ext cx="84582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ar-SA" smtClean="0"/>
              <a:t>انقر لتحرير نمط العنوان الثانوي الرئيسي</a:t>
            </a:r>
            <a:endParaRPr kumimoji="0" lang="en-US"/>
          </a:p>
        </p:txBody>
      </p:sp>
      <p:sp>
        <p:nvSpPr>
          <p:cNvPr id="16" name="عنصر نائب للتاريخ 15"/>
          <p:cNvSpPr>
            <a:spLocks noGrp="1"/>
          </p:cNvSpPr>
          <p:nvPr>
            <p:ph type="dt" sz="half" idx="10"/>
          </p:nvPr>
        </p:nvSpPr>
        <p:spPr/>
        <p:txBody>
          <a:bodyPr/>
          <a:lstStyle/>
          <a:p>
            <a:pPr>
              <a:defRPr/>
            </a:pPr>
            <a:endParaRPr lang="en-US"/>
          </a:p>
        </p:txBody>
      </p:sp>
      <p:sp>
        <p:nvSpPr>
          <p:cNvPr id="2" name="عنصر نائب للتذييل 1"/>
          <p:cNvSpPr>
            <a:spLocks noGrp="1"/>
          </p:cNvSpPr>
          <p:nvPr>
            <p:ph type="ftr" sz="quarter" idx="11"/>
          </p:nvPr>
        </p:nvSpPr>
        <p:spPr/>
        <p:txBody>
          <a:bodyPr/>
          <a:lstStyle/>
          <a:p>
            <a:pPr>
              <a:defRPr/>
            </a:pPr>
            <a:endParaRPr lang="en-US"/>
          </a:p>
        </p:txBody>
      </p:sp>
      <p:sp>
        <p:nvSpPr>
          <p:cNvPr id="15" name="عنصر نائب لرقم الشريحة 14"/>
          <p:cNvSpPr>
            <a:spLocks noGrp="1"/>
          </p:cNvSpPr>
          <p:nvPr>
            <p:ph type="sldNum" sz="quarter" idx="12"/>
          </p:nvPr>
        </p:nvSpPr>
        <p:spPr>
          <a:xfrm>
            <a:off x="8229600" y="6473952"/>
            <a:ext cx="758952" cy="246888"/>
          </a:xfrm>
        </p:spPr>
        <p:txBody>
          <a:bodyPr/>
          <a:lstStyle/>
          <a:p>
            <a:pPr>
              <a:defRPr/>
            </a:pPr>
            <a:fld id="{87A3B7B7-980B-46C1-AAB5-24E62BC4C7F0}" type="slidenum">
              <a:rPr lang="ar-SA" smtClean="0"/>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2" name="عنوان 21"/>
          <p:cNvSpPr>
            <a:spLocks noGrp="1"/>
          </p:cNvSpPr>
          <p:nvPr>
            <p:ph type="title"/>
          </p:nvPr>
        </p:nvSpPr>
        <p:spPr/>
        <p:txBody>
          <a:bodyPr/>
          <a:lstStyle/>
          <a:p>
            <a:r>
              <a:rPr kumimoji="0" lang="ar-SA" smtClean="0"/>
              <a:t>انقر لتحرير نمط العنوان الرئيسي</a:t>
            </a:r>
            <a:endParaRPr kumimoji="0" lang="en-US"/>
          </a:p>
        </p:txBody>
      </p:sp>
      <p:sp>
        <p:nvSpPr>
          <p:cNvPr id="27" name="عنصر نائب للمحتوى 26"/>
          <p:cNvSpPr>
            <a:spLocks noGrp="1"/>
          </p:cNvSpPr>
          <p:nvPr>
            <p:ph idx="1"/>
          </p:nvPr>
        </p:nvSpPr>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25" name="عنصر نائب للتاريخ 24"/>
          <p:cNvSpPr>
            <a:spLocks noGrp="1"/>
          </p:cNvSpPr>
          <p:nvPr>
            <p:ph type="dt" sz="half" idx="10"/>
          </p:nvPr>
        </p:nvSpPr>
        <p:spPr/>
        <p:txBody>
          <a:bodyPr/>
          <a:lstStyle/>
          <a:p>
            <a:pPr>
              <a:defRPr/>
            </a:pPr>
            <a:endParaRPr lang="en-US"/>
          </a:p>
        </p:txBody>
      </p:sp>
      <p:sp>
        <p:nvSpPr>
          <p:cNvPr id="19" name="عنصر نائب للتذييل 18"/>
          <p:cNvSpPr>
            <a:spLocks noGrp="1"/>
          </p:cNvSpPr>
          <p:nvPr>
            <p:ph type="ftr" sz="quarter" idx="11"/>
          </p:nvPr>
        </p:nvSpPr>
        <p:spPr>
          <a:xfrm>
            <a:off x="3581400" y="76200"/>
            <a:ext cx="2895600" cy="288925"/>
          </a:xfrm>
        </p:spPr>
        <p:txBody>
          <a:bodyPr/>
          <a:lstStyle/>
          <a:p>
            <a:pPr>
              <a:defRPr/>
            </a:pPr>
            <a:endParaRPr lang="en-US"/>
          </a:p>
        </p:txBody>
      </p:sp>
      <p:sp>
        <p:nvSpPr>
          <p:cNvPr id="16" name="عنصر نائب لرقم الشريحة 15"/>
          <p:cNvSpPr>
            <a:spLocks noGrp="1"/>
          </p:cNvSpPr>
          <p:nvPr>
            <p:ph type="sldNum" sz="quarter" idx="12"/>
          </p:nvPr>
        </p:nvSpPr>
        <p:spPr>
          <a:xfrm>
            <a:off x="8229600" y="6473952"/>
            <a:ext cx="758952" cy="246888"/>
          </a:xfrm>
        </p:spPr>
        <p:txBody>
          <a:bodyPr/>
          <a:lstStyle/>
          <a:p>
            <a:pPr>
              <a:defRPr/>
            </a:pPr>
            <a:fld id="{D2D0D2BD-F298-47B7-B93B-C7C21395A862}" type="slidenum">
              <a:rPr lang="ar-SA" smtClean="0"/>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عنوان المقطع">
    <p:bg>
      <p:bgRef idx="1003">
        <a:schemeClr val="bg2"/>
      </p:bgRef>
    </p:bg>
    <p:spTree>
      <p:nvGrpSpPr>
        <p:cNvPr id="1" name=""/>
        <p:cNvGrpSpPr/>
        <p:nvPr/>
      </p:nvGrpSpPr>
      <p:grpSpPr>
        <a:xfrm>
          <a:off x="0" y="0"/>
          <a:ext cx="0" cy="0"/>
          <a:chOff x="0" y="0"/>
          <a:chExt cx="0" cy="0"/>
        </a:xfrm>
      </p:grpSpPr>
      <p:sp>
        <p:nvSpPr>
          <p:cNvPr id="7" name="رابط مستقيم 6"/>
          <p:cNvSpPr>
            <a:spLocks noChangeShapeType="1"/>
          </p:cNvSpPr>
          <p:nvPr/>
        </p:nvSpPr>
        <p:spPr bwMode="auto">
          <a:xfrm>
            <a:off x="514350" y="3444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عنصر نائب للنص 5"/>
          <p:cNvSpPr>
            <a:spLocks noGrp="1"/>
          </p:cNvSpPr>
          <p:nvPr>
            <p:ph type="body" idx="1"/>
          </p:nvPr>
        </p:nvSpPr>
        <p:spPr>
          <a:xfrm>
            <a:off x="381000" y="1676400"/>
            <a:ext cx="84582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ar-SA" smtClean="0"/>
              <a:t>انقر لتحرير أنماط النص الرئيسي</a:t>
            </a:r>
          </a:p>
        </p:txBody>
      </p:sp>
      <p:sp>
        <p:nvSpPr>
          <p:cNvPr id="19" name="عنصر نائب للتاريخ 18"/>
          <p:cNvSpPr>
            <a:spLocks noGrp="1"/>
          </p:cNvSpPr>
          <p:nvPr>
            <p:ph type="dt" sz="half" idx="10"/>
          </p:nvPr>
        </p:nvSpPr>
        <p:spPr/>
        <p:txBody>
          <a:bodyPr/>
          <a:lstStyle/>
          <a:p>
            <a:pPr>
              <a:defRPr/>
            </a:pPr>
            <a:endParaRPr lang="en-US"/>
          </a:p>
        </p:txBody>
      </p:sp>
      <p:sp>
        <p:nvSpPr>
          <p:cNvPr id="11" name="عنصر نائب للتذييل 10"/>
          <p:cNvSpPr>
            <a:spLocks noGrp="1"/>
          </p:cNvSpPr>
          <p:nvPr>
            <p:ph type="ftr" sz="quarter" idx="11"/>
          </p:nvPr>
        </p:nvSpPr>
        <p:spPr/>
        <p:txBody>
          <a:bodyPr/>
          <a:lstStyle/>
          <a:p>
            <a:pPr>
              <a:defRPr/>
            </a:pPr>
            <a:endParaRPr lang="en-US"/>
          </a:p>
        </p:txBody>
      </p:sp>
      <p:sp>
        <p:nvSpPr>
          <p:cNvPr id="16" name="عنصر نائب لرقم الشريحة 15"/>
          <p:cNvSpPr>
            <a:spLocks noGrp="1"/>
          </p:cNvSpPr>
          <p:nvPr>
            <p:ph type="sldNum" sz="quarter" idx="12"/>
          </p:nvPr>
        </p:nvSpPr>
        <p:spPr/>
        <p:txBody>
          <a:bodyPr/>
          <a:lstStyle/>
          <a:p>
            <a:pPr>
              <a:defRPr/>
            </a:pPr>
            <a:fld id="{251FCD25-796B-4CA8-99CA-B3E4923A9A37}" type="slidenum">
              <a:rPr lang="ar-SA" smtClean="0"/>
              <a:pPr>
                <a:defRPr/>
              </a:pPr>
              <a:t>‹#›</a:t>
            </a:fld>
            <a:endParaRPr lang="en-US"/>
          </a:p>
        </p:txBody>
      </p:sp>
      <p:sp>
        <p:nvSpPr>
          <p:cNvPr id="8" name="عنوان 7"/>
          <p:cNvSpPr>
            <a:spLocks noGrp="1"/>
          </p:cNvSpPr>
          <p:nvPr>
            <p:ph type="title"/>
          </p:nvPr>
        </p:nvSpPr>
        <p:spPr>
          <a:xfrm>
            <a:off x="180475" y="2947085"/>
            <a:ext cx="8686800" cy="1184825"/>
          </a:xfrm>
        </p:spPr>
        <p:txBody>
          <a:bodyPr rtlCol="0" anchor="t"/>
          <a:lstStyle>
            <a:lvl1pPr algn="r">
              <a:defRPr/>
            </a:lvl1pPr>
          </a:lstStyle>
          <a:p>
            <a:r>
              <a:rPr kumimoji="0" lang="ar-SA" smtClean="0"/>
              <a:t>انقر لتحرير نمط العنوان الرئيسي</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0" name="عنوان 19"/>
          <p:cNvSpPr>
            <a:spLocks noGrp="1"/>
          </p:cNvSpPr>
          <p:nvPr>
            <p:ph type="title"/>
          </p:nvPr>
        </p:nvSpPr>
        <p:spPr>
          <a:xfrm>
            <a:off x="301752" y="457200"/>
            <a:ext cx="8686800" cy="841248"/>
          </a:xfrm>
        </p:spPr>
        <p:txBody>
          <a:bodyPr/>
          <a:lstStyle/>
          <a:p>
            <a:r>
              <a:rPr kumimoji="0" lang="ar-SA" smtClean="0"/>
              <a:t>انقر لتحرير نمط العنوان الرئيسي</a:t>
            </a:r>
            <a:endParaRPr kumimoji="0" lang="en-US"/>
          </a:p>
        </p:txBody>
      </p:sp>
      <p:sp>
        <p:nvSpPr>
          <p:cNvPr id="14" name="عنصر نائب للمحتوى 13"/>
          <p:cNvSpPr>
            <a:spLocks noGrp="1"/>
          </p:cNvSpPr>
          <p:nvPr>
            <p:ph sz="half" idx="1"/>
          </p:nvPr>
        </p:nvSpPr>
        <p:spPr>
          <a:xfrm>
            <a:off x="304800" y="1600200"/>
            <a:ext cx="41910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13" name="عنصر نائب للمحتوى 12"/>
          <p:cNvSpPr>
            <a:spLocks noGrp="1"/>
          </p:cNvSpPr>
          <p:nvPr>
            <p:ph sz="half" idx="2"/>
          </p:nvPr>
        </p:nvSpPr>
        <p:spPr>
          <a:xfrm>
            <a:off x="4648200" y="1600200"/>
            <a:ext cx="43434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21" name="عنصر نائب للتاريخ 20"/>
          <p:cNvSpPr>
            <a:spLocks noGrp="1"/>
          </p:cNvSpPr>
          <p:nvPr>
            <p:ph type="dt" sz="half" idx="10"/>
          </p:nvPr>
        </p:nvSpPr>
        <p:spPr/>
        <p:txBody>
          <a:bodyPr/>
          <a:lstStyle/>
          <a:p>
            <a:pPr>
              <a:defRPr/>
            </a:pPr>
            <a:endParaRPr lang="en-US"/>
          </a:p>
        </p:txBody>
      </p:sp>
      <p:sp>
        <p:nvSpPr>
          <p:cNvPr id="10" name="عنصر نائب للتذييل 9"/>
          <p:cNvSpPr>
            <a:spLocks noGrp="1"/>
          </p:cNvSpPr>
          <p:nvPr>
            <p:ph type="ftr" sz="quarter" idx="11"/>
          </p:nvPr>
        </p:nvSpPr>
        <p:spPr/>
        <p:txBody>
          <a:bodyPr/>
          <a:lstStyle/>
          <a:p>
            <a:pPr>
              <a:defRPr/>
            </a:pPr>
            <a:endParaRPr lang="en-US"/>
          </a:p>
        </p:txBody>
      </p:sp>
      <p:sp>
        <p:nvSpPr>
          <p:cNvPr id="31" name="عنصر نائب لرقم الشريحة 30"/>
          <p:cNvSpPr>
            <a:spLocks noGrp="1"/>
          </p:cNvSpPr>
          <p:nvPr>
            <p:ph type="sldNum" sz="quarter" idx="12"/>
          </p:nvPr>
        </p:nvSpPr>
        <p:spPr/>
        <p:txBody>
          <a:bodyPr/>
          <a:lstStyle/>
          <a:p>
            <a:pPr>
              <a:defRPr/>
            </a:pPr>
            <a:fld id="{44C3BFE6-5199-4CAB-8BB5-031DF743EE8C}" type="slidenum">
              <a:rPr lang="ar-SA" smtClean="0"/>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مقارنة">
    <p:spTree>
      <p:nvGrpSpPr>
        <p:cNvPr id="1" name=""/>
        <p:cNvGrpSpPr/>
        <p:nvPr/>
      </p:nvGrpSpPr>
      <p:grpSpPr>
        <a:xfrm>
          <a:off x="0" y="0"/>
          <a:ext cx="0" cy="0"/>
          <a:chOff x="0" y="0"/>
          <a:chExt cx="0" cy="0"/>
        </a:xfrm>
      </p:grpSpPr>
      <p:sp>
        <p:nvSpPr>
          <p:cNvPr id="29" name="عنوان 28"/>
          <p:cNvSpPr>
            <a:spLocks noGrp="1"/>
          </p:cNvSpPr>
          <p:nvPr>
            <p:ph type="title"/>
          </p:nvPr>
        </p:nvSpPr>
        <p:spPr>
          <a:xfrm>
            <a:off x="304800" y="5410200"/>
            <a:ext cx="8610600" cy="882650"/>
          </a:xfrm>
        </p:spPr>
        <p:txBody>
          <a:bodyPr anchor="ctr"/>
          <a:lstStyle>
            <a:lvl1pPr>
              <a:defRPr/>
            </a:lvl1pPr>
          </a:lstStyle>
          <a:p>
            <a:r>
              <a:rPr kumimoji="0" lang="ar-SA" smtClean="0"/>
              <a:t>انقر لتحرير نمط العنوان الرئيسي</a:t>
            </a:r>
            <a:endParaRPr kumimoji="0" lang="en-US"/>
          </a:p>
        </p:txBody>
      </p:sp>
      <p:sp>
        <p:nvSpPr>
          <p:cNvPr id="13" name="عنصر نائب للنص 12"/>
          <p:cNvSpPr>
            <a:spLocks noGrp="1"/>
          </p:cNvSpPr>
          <p:nvPr>
            <p:ph type="body" idx="1"/>
          </p:nvPr>
        </p:nvSpPr>
        <p:spPr>
          <a:xfrm>
            <a:off x="281444" y="666750"/>
            <a:ext cx="4290556"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sp>
        <p:nvSpPr>
          <p:cNvPr id="25" name="عنصر نائب للنص 24"/>
          <p:cNvSpPr>
            <a:spLocks noGrp="1"/>
          </p:cNvSpPr>
          <p:nvPr>
            <p:ph type="body" sz="half" idx="3"/>
          </p:nvPr>
        </p:nvSpPr>
        <p:spPr>
          <a:xfrm>
            <a:off x="4645025" y="666750"/>
            <a:ext cx="4292241"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sp>
        <p:nvSpPr>
          <p:cNvPr id="4" name="عنصر نائب للمحتوى 3"/>
          <p:cNvSpPr>
            <a:spLocks noGrp="1"/>
          </p:cNvSpPr>
          <p:nvPr>
            <p:ph sz="quarter" idx="2"/>
          </p:nvPr>
        </p:nvSpPr>
        <p:spPr>
          <a:xfrm>
            <a:off x="281444" y="1316037"/>
            <a:ext cx="429055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28" name="عنصر نائب للمحتوى 27"/>
          <p:cNvSpPr>
            <a:spLocks noGrp="1"/>
          </p:cNvSpPr>
          <p:nvPr>
            <p:ph sz="quarter" idx="4"/>
          </p:nvPr>
        </p:nvSpPr>
        <p:spPr>
          <a:xfrm>
            <a:off x="4648730" y="1316037"/>
            <a:ext cx="428853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10" name="عنصر نائب للتاريخ 9"/>
          <p:cNvSpPr>
            <a:spLocks noGrp="1"/>
          </p:cNvSpPr>
          <p:nvPr>
            <p:ph type="dt" sz="half" idx="10"/>
          </p:nvPr>
        </p:nvSpPr>
        <p:spPr/>
        <p:txBody>
          <a:bodyPr/>
          <a:lstStyle/>
          <a:p>
            <a:pPr>
              <a:defRPr/>
            </a:pPr>
            <a:endParaRPr lang="en-US"/>
          </a:p>
        </p:txBody>
      </p:sp>
      <p:sp>
        <p:nvSpPr>
          <p:cNvPr id="6" name="عنصر نائب للتذييل 5"/>
          <p:cNvSpPr>
            <a:spLocks noGrp="1"/>
          </p:cNvSpPr>
          <p:nvPr>
            <p:ph type="ftr" sz="quarter" idx="11"/>
          </p:nvPr>
        </p:nvSpPr>
        <p:spPr/>
        <p:txBody>
          <a:bodyPr/>
          <a:lstStyle/>
          <a:p>
            <a:pPr>
              <a:defRPr/>
            </a:pPr>
            <a:endParaRPr lang="en-US"/>
          </a:p>
        </p:txBody>
      </p:sp>
      <p:sp>
        <p:nvSpPr>
          <p:cNvPr id="7" name="عنصر نائب لرقم الشريحة 6"/>
          <p:cNvSpPr>
            <a:spLocks noGrp="1"/>
          </p:cNvSpPr>
          <p:nvPr>
            <p:ph type="sldNum" sz="quarter" idx="12"/>
          </p:nvPr>
        </p:nvSpPr>
        <p:spPr>
          <a:xfrm>
            <a:off x="8229600" y="6477000"/>
            <a:ext cx="762000" cy="246888"/>
          </a:xfrm>
        </p:spPr>
        <p:txBody>
          <a:bodyPr/>
          <a:lstStyle/>
          <a:p>
            <a:pPr>
              <a:defRPr/>
            </a:pPr>
            <a:fld id="{4B653878-67E7-461B-8638-C654C4A107B6}" type="slidenum">
              <a:rPr lang="ar-SA" smtClean="0"/>
              <a:pPr>
                <a:defRPr/>
              </a:pPr>
              <a:t>‹#›</a:t>
            </a:fld>
            <a:endParaRPr lang="en-US"/>
          </a:p>
        </p:txBody>
      </p:sp>
      <p:sp>
        <p:nvSpPr>
          <p:cNvPr id="11" name="رابط مستقيم 10"/>
          <p:cNvSpPr>
            <a:spLocks noChangeShapeType="1"/>
          </p:cNvSpPr>
          <p:nvPr/>
        </p:nvSpPr>
        <p:spPr bwMode="auto">
          <a:xfrm>
            <a:off x="514350" y="60198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30" name="عنوان 29"/>
          <p:cNvSpPr>
            <a:spLocks noGrp="1"/>
          </p:cNvSpPr>
          <p:nvPr>
            <p:ph type="title"/>
          </p:nvPr>
        </p:nvSpPr>
        <p:spPr>
          <a:xfrm>
            <a:off x="301752" y="457200"/>
            <a:ext cx="8686800" cy="841248"/>
          </a:xfrm>
        </p:spPr>
        <p:txBody>
          <a:bodyPr/>
          <a:lstStyle/>
          <a:p>
            <a:r>
              <a:rPr kumimoji="0" lang="ar-SA" smtClean="0"/>
              <a:t>انقر لتحرير نمط العنوان الرئيسي</a:t>
            </a:r>
            <a:endParaRPr kumimoji="0" lang="en-US"/>
          </a:p>
        </p:txBody>
      </p:sp>
      <p:sp>
        <p:nvSpPr>
          <p:cNvPr id="12" name="عنصر نائب للتاريخ 11"/>
          <p:cNvSpPr>
            <a:spLocks noGrp="1"/>
          </p:cNvSpPr>
          <p:nvPr>
            <p:ph type="dt" sz="half" idx="10"/>
          </p:nvPr>
        </p:nvSpPr>
        <p:spPr/>
        <p:txBody>
          <a:bodyPr/>
          <a:lstStyle/>
          <a:p>
            <a:pPr>
              <a:defRPr/>
            </a:pPr>
            <a:endParaRPr lang="en-US"/>
          </a:p>
        </p:txBody>
      </p:sp>
      <p:sp>
        <p:nvSpPr>
          <p:cNvPr id="21" name="عنصر نائب للتذييل 20"/>
          <p:cNvSpPr>
            <a:spLocks noGrp="1"/>
          </p:cNvSpPr>
          <p:nvPr>
            <p:ph type="ftr" sz="quarter" idx="11"/>
          </p:nvPr>
        </p:nvSpPr>
        <p:spPr/>
        <p:txBody>
          <a:bodyPr/>
          <a:lstStyle/>
          <a:p>
            <a:pPr>
              <a:defRPr/>
            </a:pPr>
            <a:endParaRPr lang="en-US"/>
          </a:p>
        </p:txBody>
      </p:sp>
      <p:sp>
        <p:nvSpPr>
          <p:cNvPr id="6" name="عنصر نائب لرقم الشريحة 5"/>
          <p:cNvSpPr>
            <a:spLocks noGrp="1"/>
          </p:cNvSpPr>
          <p:nvPr>
            <p:ph type="sldNum" sz="quarter" idx="12"/>
          </p:nvPr>
        </p:nvSpPr>
        <p:spPr/>
        <p:txBody>
          <a:bodyPr/>
          <a:lstStyle/>
          <a:p>
            <a:pPr>
              <a:defRPr/>
            </a:pPr>
            <a:fld id="{15191E56-1DFE-4630-8F21-18B1729A623D}" type="slidenum">
              <a:rPr lang="ar-SA" smtClean="0"/>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فارغ">
    <p:spTree>
      <p:nvGrpSpPr>
        <p:cNvPr id="1" name=""/>
        <p:cNvGrpSpPr/>
        <p:nvPr/>
      </p:nvGrpSpPr>
      <p:grpSpPr>
        <a:xfrm>
          <a:off x="0" y="0"/>
          <a:ext cx="0" cy="0"/>
          <a:chOff x="0" y="0"/>
          <a:chExt cx="0" cy="0"/>
        </a:xfrm>
      </p:grpSpPr>
      <p:sp>
        <p:nvSpPr>
          <p:cNvPr id="3" name="عنصر نائب للتاريخ 2"/>
          <p:cNvSpPr>
            <a:spLocks noGrp="1"/>
          </p:cNvSpPr>
          <p:nvPr>
            <p:ph type="dt" sz="half" idx="10"/>
          </p:nvPr>
        </p:nvSpPr>
        <p:spPr/>
        <p:txBody>
          <a:bodyPr/>
          <a:lstStyle/>
          <a:p>
            <a:pPr>
              <a:defRPr/>
            </a:pPr>
            <a:endParaRPr lang="en-US"/>
          </a:p>
        </p:txBody>
      </p:sp>
      <p:sp>
        <p:nvSpPr>
          <p:cNvPr id="24" name="عنصر نائب للتذييل 23"/>
          <p:cNvSpPr>
            <a:spLocks noGrp="1"/>
          </p:cNvSpPr>
          <p:nvPr>
            <p:ph type="ftr" sz="quarter" idx="11"/>
          </p:nvPr>
        </p:nvSpPr>
        <p:spPr/>
        <p:txBody>
          <a:bodyPr/>
          <a:lstStyle/>
          <a:p>
            <a:pPr>
              <a:defRPr/>
            </a:pPr>
            <a:endParaRPr lang="en-US"/>
          </a:p>
        </p:txBody>
      </p:sp>
      <p:sp>
        <p:nvSpPr>
          <p:cNvPr id="7" name="عنصر نائب لرقم الشريحة 6"/>
          <p:cNvSpPr>
            <a:spLocks noGrp="1"/>
          </p:cNvSpPr>
          <p:nvPr>
            <p:ph type="sldNum" sz="quarter" idx="12"/>
          </p:nvPr>
        </p:nvSpPr>
        <p:spPr/>
        <p:txBody>
          <a:bodyPr/>
          <a:lstStyle/>
          <a:p>
            <a:pPr>
              <a:defRPr/>
            </a:pPr>
            <a:fld id="{D090D56F-EE5D-48CD-AF05-49576B93AB64}" type="slidenum">
              <a:rPr lang="ar-SA" smtClean="0"/>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محتوى ذو تسمية توضيحية">
    <p:spTree>
      <p:nvGrpSpPr>
        <p:cNvPr id="1" name=""/>
        <p:cNvGrpSpPr/>
        <p:nvPr/>
      </p:nvGrpSpPr>
      <p:grpSpPr>
        <a:xfrm>
          <a:off x="0" y="0"/>
          <a:ext cx="0" cy="0"/>
          <a:chOff x="0" y="0"/>
          <a:chExt cx="0" cy="0"/>
        </a:xfrm>
      </p:grpSpPr>
      <p:sp>
        <p:nvSpPr>
          <p:cNvPr id="8" name="رابط مستقيم 7"/>
          <p:cNvSpPr>
            <a:spLocks noChangeShapeType="1"/>
          </p:cNvSpPr>
          <p:nvPr/>
        </p:nvSpPr>
        <p:spPr bwMode="auto">
          <a:xfrm>
            <a:off x="514350" y="584911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عنوان 11"/>
          <p:cNvSpPr>
            <a:spLocks noGrp="1"/>
          </p:cNvSpPr>
          <p:nvPr>
            <p:ph type="title"/>
          </p:nvPr>
        </p:nvSpPr>
        <p:spPr>
          <a:xfrm>
            <a:off x="457200" y="5486400"/>
            <a:ext cx="8458200" cy="520700"/>
          </a:xfrm>
        </p:spPr>
        <p:txBody>
          <a:bodyPr anchor="ctr"/>
          <a:lstStyle>
            <a:lvl1pPr algn="l">
              <a:buNone/>
              <a:defRPr sz="2000" b="1"/>
            </a:lvl1pPr>
          </a:lstStyle>
          <a:p>
            <a:r>
              <a:rPr kumimoji="0" lang="ar-SA" smtClean="0"/>
              <a:t>انقر لتحرير نمط العنوان الرئيسي</a:t>
            </a:r>
            <a:endParaRPr kumimoji="0" lang="en-US"/>
          </a:p>
        </p:txBody>
      </p:sp>
      <p:sp>
        <p:nvSpPr>
          <p:cNvPr id="26" name="عنصر نائب للنص 25"/>
          <p:cNvSpPr>
            <a:spLocks noGrp="1"/>
          </p:cNvSpPr>
          <p:nvPr>
            <p:ph type="body" idx="2"/>
          </p:nvPr>
        </p:nvSpPr>
        <p:spPr>
          <a:xfrm>
            <a:off x="457200" y="609600"/>
            <a:ext cx="3008313"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ar-SA" smtClean="0"/>
              <a:t>انقر لتحرير أنماط النص الرئيسي</a:t>
            </a:r>
          </a:p>
        </p:txBody>
      </p:sp>
      <p:sp>
        <p:nvSpPr>
          <p:cNvPr id="14" name="عنصر نائب للمحتوى 13"/>
          <p:cNvSpPr>
            <a:spLocks noGrp="1"/>
          </p:cNvSpPr>
          <p:nvPr>
            <p:ph sz="half" idx="1"/>
          </p:nvPr>
        </p:nvSpPr>
        <p:spPr>
          <a:xfrm>
            <a:off x="3575050" y="609600"/>
            <a:ext cx="5340350" cy="4800600"/>
          </a:xfrm>
        </p:spPr>
        <p:txBody>
          <a:bodyPr/>
          <a:lstStyle>
            <a:lvl1pPr>
              <a:defRPr sz="3200"/>
            </a:lvl1pPr>
            <a:lvl2pPr>
              <a:defRPr sz="2800"/>
            </a:lvl2pPr>
            <a:lvl3pPr>
              <a:defRPr sz="2400"/>
            </a:lvl3pPr>
            <a:lvl4pPr>
              <a:defRPr sz="2000"/>
            </a:lvl4pPr>
            <a:lvl5pPr>
              <a:defRPr sz="20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25" name="عنصر نائب للتاريخ 24"/>
          <p:cNvSpPr>
            <a:spLocks noGrp="1"/>
          </p:cNvSpPr>
          <p:nvPr>
            <p:ph type="dt" sz="half" idx="10"/>
          </p:nvPr>
        </p:nvSpPr>
        <p:spPr/>
        <p:txBody>
          <a:bodyPr/>
          <a:lstStyle/>
          <a:p>
            <a:pPr>
              <a:defRPr/>
            </a:pPr>
            <a:endParaRPr lang="en-US"/>
          </a:p>
        </p:txBody>
      </p:sp>
      <p:sp>
        <p:nvSpPr>
          <p:cNvPr id="29" name="عنصر نائب للتذييل 28"/>
          <p:cNvSpPr>
            <a:spLocks noGrp="1"/>
          </p:cNvSpPr>
          <p:nvPr>
            <p:ph type="ftr" sz="quarter" idx="11"/>
          </p:nvPr>
        </p:nvSpPr>
        <p:spPr/>
        <p:txBody>
          <a:bodyPr/>
          <a:lstStyle/>
          <a:p>
            <a:pPr>
              <a:defRPr/>
            </a:pPr>
            <a:endParaRPr lang="en-US"/>
          </a:p>
        </p:txBody>
      </p:sp>
      <p:sp>
        <p:nvSpPr>
          <p:cNvPr id="7" name="عنصر نائب لرقم الشريحة 6"/>
          <p:cNvSpPr>
            <a:spLocks noGrp="1"/>
          </p:cNvSpPr>
          <p:nvPr>
            <p:ph type="sldNum" sz="quarter" idx="12"/>
          </p:nvPr>
        </p:nvSpPr>
        <p:spPr/>
        <p:txBody>
          <a:bodyPr/>
          <a:lstStyle/>
          <a:p>
            <a:pPr>
              <a:defRPr/>
            </a:pPr>
            <a:fld id="{24EA1147-AE54-432E-8FF9-4CEFA8B92000}" type="slidenum">
              <a:rPr lang="ar-SA" smtClean="0"/>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sp>
        <p:nvSpPr>
          <p:cNvPr id="13" name="عنصر نائب للصورة 12"/>
          <p:cNvSpPr>
            <a:spLocks noGrp="1"/>
          </p:cNvSpPr>
          <p:nvPr>
            <p:ph type="pic" idx="1"/>
          </p:nvPr>
        </p:nvSpPr>
        <p:spPr>
          <a:xfrm>
            <a:off x="3505200" y="616634"/>
            <a:ext cx="5029200" cy="3657600"/>
          </a:xfrm>
          <a:solidFill>
            <a:schemeClr val="bg1"/>
          </a:solidFill>
          <a:ln w="6350">
            <a:solidFill>
              <a:schemeClr val="accent1"/>
            </a:solidFill>
          </a:ln>
          <a:effectLst>
            <a:reflection blurRad="1000" stA="49000" endA="500" endPos="10000" dist="900" dir="5400000" sy="-90000" algn="bl" rotWithShape="0"/>
          </a:effectLst>
        </p:spPr>
        <p:txBody>
          <a:bodyPr/>
          <a:lstStyle>
            <a:lvl1pPr marL="0" indent="0">
              <a:buNone/>
              <a:defRPr sz="3200"/>
            </a:lvl1pPr>
          </a:lstStyle>
          <a:p>
            <a:r>
              <a:rPr kumimoji="0" lang="ar-SA" smtClean="0"/>
              <a:t>انقر فوق الرمز لإضافة صورة</a:t>
            </a:r>
            <a:endParaRPr kumimoji="0" lang="en-US" dirty="0"/>
          </a:p>
        </p:txBody>
      </p:sp>
      <p:sp>
        <p:nvSpPr>
          <p:cNvPr id="7" name="عنصر نائب للتاريخ 6"/>
          <p:cNvSpPr>
            <a:spLocks noGrp="1"/>
          </p:cNvSpPr>
          <p:nvPr>
            <p:ph type="dt" sz="half" idx="10"/>
          </p:nvPr>
        </p:nvSpPr>
        <p:spPr/>
        <p:txBody>
          <a:bodyPr/>
          <a:lstStyle/>
          <a:p>
            <a:pPr>
              <a:defRPr/>
            </a:pPr>
            <a:endParaRPr lang="en-US"/>
          </a:p>
        </p:txBody>
      </p:sp>
      <p:sp>
        <p:nvSpPr>
          <p:cNvPr id="5" name="عنصر نائب للتذييل 4"/>
          <p:cNvSpPr>
            <a:spLocks noGrp="1"/>
          </p:cNvSpPr>
          <p:nvPr>
            <p:ph type="ftr" sz="quarter" idx="11"/>
          </p:nvPr>
        </p:nvSpPr>
        <p:spPr/>
        <p:txBody>
          <a:bodyPr/>
          <a:lstStyle/>
          <a:p>
            <a:pPr>
              <a:defRPr/>
            </a:pPr>
            <a:endParaRPr lang="en-US"/>
          </a:p>
        </p:txBody>
      </p:sp>
      <p:sp>
        <p:nvSpPr>
          <p:cNvPr id="31" name="عنصر نائب لرقم الشريحة 30"/>
          <p:cNvSpPr>
            <a:spLocks noGrp="1"/>
          </p:cNvSpPr>
          <p:nvPr>
            <p:ph type="sldNum" sz="quarter" idx="12"/>
          </p:nvPr>
        </p:nvSpPr>
        <p:spPr/>
        <p:txBody>
          <a:bodyPr/>
          <a:lstStyle/>
          <a:p>
            <a:pPr>
              <a:defRPr/>
            </a:pPr>
            <a:fld id="{28241844-2962-4597-890A-FA3644375EF0}" type="slidenum">
              <a:rPr lang="ar-SA" smtClean="0"/>
              <a:pPr>
                <a:defRPr/>
              </a:pPr>
              <a:t>‹#›</a:t>
            </a:fld>
            <a:endParaRPr lang="en-US"/>
          </a:p>
        </p:txBody>
      </p:sp>
      <p:sp>
        <p:nvSpPr>
          <p:cNvPr id="17" name="عنوان 16"/>
          <p:cNvSpPr>
            <a:spLocks noGrp="1"/>
          </p:cNvSpPr>
          <p:nvPr>
            <p:ph type="title"/>
          </p:nvPr>
        </p:nvSpPr>
        <p:spPr>
          <a:xfrm>
            <a:off x="381000" y="4993760"/>
            <a:ext cx="5867400" cy="522288"/>
          </a:xfrm>
        </p:spPr>
        <p:txBody>
          <a:bodyPr anchor="ctr"/>
          <a:lstStyle>
            <a:lvl1pPr algn="l">
              <a:buNone/>
              <a:defRPr sz="2000" b="1"/>
            </a:lvl1pPr>
          </a:lstStyle>
          <a:p>
            <a:r>
              <a:rPr kumimoji="0" lang="ar-SA" smtClean="0"/>
              <a:t>انقر لتحرير نمط العنوان الرئيسي</a:t>
            </a:r>
            <a:endParaRPr kumimoji="0" lang="en-US"/>
          </a:p>
        </p:txBody>
      </p:sp>
      <p:sp>
        <p:nvSpPr>
          <p:cNvPr id="26" name="عنصر نائب للنص 25"/>
          <p:cNvSpPr>
            <a:spLocks noGrp="1"/>
          </p:cNvSpPr>
          <p:nvPr>
            <p:ph type="body" sz="half" idx="2"/>
          </p:nvPr>
        </p:nvSpPr>
        <p:spPr>
          <a:xfrm>
            <a:off x="381000" y="5533218"/>
            <a:ext cx="5867400" cy="768350"/>
          </a:xfrm>
        </p:spPr>
        <p:txBody>
          <a:bodyPr lIns="109728" tIns="0"/>
          <a:lstStyle>
            <a:lvl1pPr marL="0" indent="0">
              <a:buNone/>
              <a:defRPr sz="1400"/>
            </a:lvl1pPr>
            <a:lvl2pPr>
              <a:defRPr sz="1200"/>
            </a:lvl2pPr>
            <a:lvl3pPr>
              <a:defRPr sz="1000"/>
            </a:lvl3pPr>
            <a:lvl4pPr>
              <a:defRPr sz="900"/>
            </a:lvl4pPr>
            <a:lvl5pPr>
              <a:defRPr sz="900"/>
            </a:lvl5pPr>
          </a:lstStyle>
          <a:p>
            <a:pPr lvl="0" eaLnBrk="1" latinLnBrk="0" hangingPunct="1"/>
            <a:r>
              <a:rPr kumimoji="0" lang="ar-SA" smtClean="0"/>
              <a:t>انقر لتحرير أنماط النص الرئيسي</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pPr>
              <a:defRPr/>
            </a:pPr>
            <a:endParaRPr lang="en-US"/>
          </a:p>
        </p:txBody>
      </p:sp>
      <p:sp>
        <p:nvSpPr>
          <p:cNvPr id="5" name="عنصر نائب للتذييل 4"/>
          <p:cNvSpPr>
            <a:spLocks noGrp="1"/>
          </p:cNvSpPr>
          <p:nvPr>
            <p:ph type="ftr" sz="quarter" idx="11"/>
          </p:nvPr>
        </p:nvSpPr>
        <p:spPr/>
        <p:txBody>
          <a:bodyPr/>
          <a:lstStyle/>
          <a:p>
            <a:pPr>
              <a:defRPr/>
            </a:pPr>
            <a:endParaRPr lang="en-US"/>
          </a:p>
        </p:txBody>
      </p:sp>
      <p:sp>
        <p:nvSpPr>
          <p:cNvPr id="6" name="عنصر نائب لرقم الشريحة 5"/>
          <p:cNvSpPr>
            <a:spLocks noGrp="1"/>
          </p:cNvSpPr>
          <p:nvPr>
            <p:ph type="sldNum" sz="quarter" idx="12"/>
          </p:nvPr>
        </p:nvSpPr>
        <p:spPr/>
        <p:txBody>
          <a:bodyPr/>
          <a:lstStyle/>
          <a:p>
            <a:pPr>
              <a:defRPr/>
            </a:pPr>
            <a:fld id="{9D6166A1-59F0-4F11-9807-558DFE7D66C5}" type="slidenum">
              <a:rPr lang="ar-SA" smtClean="0"/>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858000" y="549276"/>
            <a:ext cx="1828800" cy="5851525"/>
          </a:xfrm>
        </p:spPr>
        <p:txBody>
          <a:bodyPr vert="eaVer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457200" y="549276"/>
            <a:ext cx="6248400" cy="5851525"/>
          </a:xfrm>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pPr>
              <a:defRPr/>
            </a:pPr>
            <a:endParaRPr lang="en-US"/>
          </a:p>
        </p:txBody>
      </p:sp>
      <p:sp>
        <p:nvSpPr>
          <p:cNvPr id="5" name="عنصر نائب للتذييل 4"/>
          <p:cNvSpPr>
            <a:spLocks noGrp="1"/>
          </p:cNvSpPr>
          <p:nvPr>
            <p:ph type="ftr" sz="quarter" idx="11"/>
          </p:nvPr>
        </p:nvSpPr>
        <p:spPr/>
        <p:txBody>
          <a:bodyPr/>
          <a:lstStyle/>
          <a:p>
            <a:pPr>
              <a:defRPr/>
            </a:pPr>
            <a:endParaRPr lang="en-US"/>
          </a:p>
        </p:txBody>
      </p:sp>
      <p:sp>
        <p:nvSpPr>
          <p:cNvPr id="6" name="عنصر نائب لرقم الشريحة 5"/>
          <p:cNvSpPr>
            <a:spLocks noGrp="1"/>
          </p:cNvSpPr>
          <p:nvPr>
            <p:ph type="sldNum" sz="quarter" idx="12"/>
          </p:nvPr>
        </p:nvSpPr>
        <p:spPr/>
        <p:txBody>
          <a:bodyPr/>
          <a:lstStyle/>
          <a:p>
            <a:pPr>
              <a:defRPr/>
            </a:pPr>
            <a:fld id="{3F8BE3BC-FAC5-4661-B1B0-319A9544600A}" type="slidenum">
              <a:rPr lang="ar-SA" smtClean="0"/>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رابط مستقيم 6"/>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عنصر نائب للنص 7"/>
          <p:cNvSpPr>
            <a:spLocks noGrp="1"/>
          </p:cNvSpPr>
          <p:nvPr>
            <p:ph type="body" idx="1"/>
          </p:nvPr>
        </p:nvSpPr>
        <p:spPr>
          <a:xfrm>
            <a:off x="304800" y="1554162"/>
            <a:ext cx="8686800" cy="4525963"/>
          </a:xfrm>
          <a:prstGeom prst="rect">
            <a:avLst/>
          </a:prstGeom>
        </p:spPr>
        <p:txBody>
          <a:bodyPr vert="horz">
            <a:normAutofit/>
          </a:bodyPr>
          <a:lstStyle/>
          <a:p>
            <a:pPr lvl="0" eaLnBrk="1" latinLnBrk="0" hangingPunct="1"/>
            <a:r>
              <a:rPr kumimoji="0" lang="ar-SA" smtClean="0"/>
              <a:t>انقر لتحرير أنماط النص الرئيسي</a:t>
            </a:r>
          </a:p>
          <a:p>
            <a:pPr lvl="1" eaLnBrk="1" latinLnBrk="0" hangingPunct="1"/>
            <a:r>
              <a:rPr kumimoji="0" lang="ar-SA" smtClean="0"/>
              <a:t>المستوى الثاني</a:t>
            </a:r>
          </a:p>
          <a:p>
            <a:pPr lvl="2" eaLnBrk="1" latinLnBrk="0" hangingPunct="1"/>
            <a:r>
              <a:rPr kumimoji="0" lang="ar-SA" smtClean="0"/>
              <a:t>المستوى الثالث</a:t>
            </a:r>
          </a:p>
          <a:p>
            <a:pPr lvl="3" eaLnBrk="1" latinLnBrk="0" hangingPunct="1"/>
            <a:r>
              <a:rPr kumimoji="0" lang="ar-SA" smtClean="0"/>
              <a:t>المستوى الرابع</a:t>
            </a:r>
          </a:p>
          <a:p>
            <a:pPr lvl="4" eaLnBrk="1" latinLnBrk="0" hangingPunct="1"/>
            <a:r>
              <a:rPr kumimoji="0" lang="ar-SA" smtClean="0"/>
              <a:t>المستوى الخامس</a:t>
            </a:r>
            <a:endParaRPr kumimoji="0" lang="en-US"/>
          </a:p>
        </p:txBody>
      </p:sp>
      <p:sp>
        <p:nvSpPr>
          <p:cNvPr id="11" name="عنصر نائب للتاريخ 10"/>
          <p:cNvSpPr>
            <a:spLocks noGrp="1"/>
          </p:cNvSpPr>
          <p:nvPr>
            <p:ph type="dt" sz="half" idx="2"/>
          </p:nvPr>
        </p:nvSpPr>
        <p:spPr>
          <a:xfrm>
            <a:off x="6477000" y="76200"/>
            <a:ext cx="2514600" cy="288925"/>
          </a:xfrm>
          <a:prstGeom prst="rect">
            <a:avLst/>
          </a:prstGeom>
        </p:spPr>
        <p:txBody>
          <a:bodyPr vert="horz"/>
          <a:lstStyle>
            <a:lvl1pPr algn="l" eaLnBrk="1" latinLnBrk="0" hangingPunct="1">
              <a:defRPr kumimoji="0" sz="1200">
                <a:solidFill>
                  <a:schemeClr val="accent1">
                    <a:shade val="75000"/>
                  </a:schemeClr>
                </a:solidFill>
              </a:defRPr>
            </a:lvl1pPr>
          </a:lstStyle>
          <a:p>
            <a:pPr>
              <a:defRPr/>
            </a:pPr>
            <a:endParaRPr lang="en-US"/>
          </a:p>
        </p:txBody>
      </p:sp>
      <p:sp>
        <p:nvSpPr>
          <p:cNvPr id="28" name="عنصر نائب للتذييل 27"/>
          <p:cNvSpPr>
            <a:spLocks noGrp="1"/>
          </p:cNvSpPr>
          <p:nvPr>
            <p:ph type="ftr" sz="quarter" idx="3"/>
          </p:nvPr>
        </p:nvSpPr>
        <p:spPr>
          <a:xfrm>
            <a:off x="3124200" y="76200"/>
            <a:ext cx="3352800" cy="288925"/>
          </a:xfrm>
          <a:prstGeom prst="rect">
            <a:avLst/>
          </a:prstGeom>
        </p:spPr>
        <p:txBody>
          <a:bodyPr vert="horz"/>
          <a:lstStyle>
            <a:lvl1pPr algn="r" eaLnBrk="1" latinLnBrk="0" hangingPunct="1">
              <a:defRPr kumimoji="0" sz="1200">
                <a:solidFill>
                  <a:schemeClr val="accent1">
                    <a:shade val="75000"/>
                  </a:schemeClr>
                </a:solidFill>
              </a:defRPr>
            </a:lvl1pPr>
          </a:lstStyle>
          <a:p>
            <a:pPr>
              <a:defRPr/>
            </a:pPr>
            <a:endParaRPr lang="en-US"/>
          </a:p>
        </p:txBody>
      </p:sp>
      <p:sp>
        <p:nvSpPr>
          <p:cNvPr id="5" name="عنصر نائب لرقم الشريحة 4"/>
          <p:cNvSpPr>
            <a:spLocks noGrp="1"/>
          </p:cNvSpPr>
          <p:nvPr>
            <p:ph type="sldNum" sz="quarter" idx="4"/>
          </p:nvPr>
        </p:nvSpPr>
        <p:spPr>
          <a:xfrm>
            <a:off x="8229600" y="6477000"/>
            <a:ext cx="762000" cy="244475"/>
          </a:xfrm>
          <a:prstGeom prst="rect">
            <a:avLst/>
          </a:prstGeom>
        </p:spPr>
        <p:txBody>
          <a:bodyPr vert="horz"/>
          <a:lstStyle>
            <a:lvl1pPr algn="r" eaLnBrk="1" latinLnBrk="0" hangingPunct="1">
              <a:defRPr kumimoji="0" sz="1200">
                <a:solidFill>
                  <a:schemeClr val="accent1">
                    <a:shade val="75000"/>
                  </a:schemeClr>
                </a:solidFill>
              </a:defRPr>
            </a:lvl1pPr>
          </a:lstStyle>
          <a:p>
            <a:pPr>
              <a:defRPr/>
            </a:pPr>
            <a:fld id="{8A9347A4-96F9-4F63-B567-520C6F103D48}" type="slidenum">
              <a:rPr lang="ar-SA" smtClean="0"/>
              <a:pPr>
                <a:defRPr/>
              </a:pPr>
              <a:t>‹#›</a:t>
            </a:fld>
            <a:endParaRPr lang="en-US"/>
          </a:p>
        </p:txBody>
      </p:sp>
      <p:sp>
        <p:nvSpPr>
          <p:cNvPr id="10" name="عنصر نائب للعنوان 9"/>
          <p:cNvSpPr>
            <a:spLocks noGrp="1"/>
          </p:cNvSpPr>
          <p:nvPr>
            <p:ph type="title"/>
          </p:nvPr>
        </p:nvSpPr>
        <p:spPr>
          <a:xfrm>
            <a:off x="304800" y="457200"/>
            <a:ext cx="8686800" cy="838200"/>
          </a:xfrm>
          <a:prstGeom prst="rect">
            <a:avLst/>
          </a:prstGeom>
        </p:spPr>
        <p:txBody>
          <a:bodyPr vert="horz" anchor="ctr">
            <a:normAutofit/>
          </a:bodyPr>
          <a:lstStyle/>
          <a:p>
            <a:r>
              <a:rPr kumimoji="0" lang="ar-SA" smtClean="0"/>
              <a:t>انقر لتحرير نمط العنوان الرئيسي</a:t>
            </a:r>
            <a:endParaRPr kumimoji="0" lang="en-US"/>
          </a:p>
        </p:txBody>
      </p:sp>
      <p:sp>
        <p:nvSpPr>
          <p:cNvPr id="9" name="رابط مستقيم 8"/>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رابط مستقيم 11"/>
          <p:cNvSpPr>
            <a:spLocks noChangeShapeType="1"/>
          </p:cNvSpPr>
          <p:nvPr/>
        </p:nvSpPr>
        <p:spPr bwMode="auto">
          <a:xfrm>
            <a:off x="514350" y="1057986"/>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txStyles>
    <p:titleStyle>
      <a:lvl1pPr algn="l" rtl="1"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p:titleStyle>
    <p:bodyStyle>
      <a:lvl1pPr marL="342900" indent="-342900" algn="r" rtl="1"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r" rtl="1"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r" rtl="1"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r" rtl="1"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r" rtl="1"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r" rtl="1"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r" rtl="1"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r" rtl="1"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r" rtl="1"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image" Target="../media/image3.jpeg"/><Relationship Id="rId1" Type="http://schemas.openxmlformats.org/officeDocument/2006/relationships/slideLayout" Target="../slideLayouts/slideLayout7.xml"/><Relationship Id="rId4" Type="http://schemas.openxmlformats.org/officeDocument/2006/relationships/image" Target="../media/image5.gif"/></Relationships>
</file>

<file path=ppt/slides/_rels/slide2.xml.rels><?xml version="1.0" encoding="UTF-8" standalone="yes"?>
<Relationships xmlns="http://schemas.openxmlformats.org/package/2006/relationships"><Relationship Id="rId3" Type="http://schemas.openxmlformats.org/officeDocument/2006/relationships/image" Target="../media/image7.wmf"/><Relationship Id="rId2" Type="http://schemas.openxmlformats.org/officeDocument/2006/relationships/image" Target="../media/image6.jpeg"/><Relationship Id="rId1" Type="http://schemas.openxmlformats.org/officeDocument/2006/relationships/slideLayout" Target="../slideLayouts/slideLayout7.xml"/><Relationship Id="rId4" Type="http://schemas.openxmlformats.org/officeDocument/2006/relationships/image" Target="../media/image8.wmf"/></Relationships>
</file>

<file path=ppt/slides/_rels/slide3.xml.rels><?xml version="1.0" encoding="UTF-8" standalone="yes"?>
<Relationships xmlns="http://schemas.openxmlformats.org/package/2006/relationships"><Relationship Id="rId3" Type="http://schemas.openxmlformats.org/officeDocument/2006/relationships/image" Target="../media/image10.wmf"/><Relationship Id="rId2" Type="http://schemas.openxmlformats.org/officeDocument/2006/relationships/image" Target="../media/image9.jpeg"/><Relationship Id="rId1" Type="http://schemas.openxmlformats.org/officeDocument/2006/relationships/slideLayout" Target="../slideLayouts/slideLayout7.xml"/><Relationship Id="rId6" Type="http://schemas.openxmlformats.org/officeDocument/2006/relationships/image" Target="../media/image8.wmf"/><Relationship Id="rId5" Type="http://schemas.openxmlformats.org/officeDocument/2006/relationships/image" Target="../media/image4.gif"/><Relationship Id="rId4" Type="http://schemas.openxmlformats.org/officeDocument/2006/relationships/image" Target="../media/image7.wmf"/></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1.jpeg"/><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7.wmf"/><Relationship Id="rId2" Type="http://schemas.openxmlformats.org/officeDocument/2006/relationships/image" Target="../media/image6.jpeg"/><Relationship Id="rId1" Type="http://schemas.openxmlformats.org/officeDocument/2006/relationships/slideLayout" Target="../slideLayouts/slideLayout7.xml"/><Relationship Id="rId4" Type="http://schemas.openxmlformats.org/officeDocument/2006/relationships/image" Target="../media/image8.wmf"/></Relationships>
</file>

<file path=ppt/slides/_rels/slide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7.wmf"/><Relationship Id="rId2" Type="http://schemas.openxmlformats.org/officeDocument/2006/relationships/image" Target="../media/image6.jpeg"/><Relationship Id="rId1" Type="http://schemas.openxmlformats.org/officeDocument/2006/relationships/slideLayout" Target="../slideLayouts/slideLayout7.xml"/><Relationship Id="rId4" Type="http://schemas.openxmlformats.org/officeDocument/2006/relationships/image" Target="../media/image8.wmf"/></Relationships>
</file>

<file path=ppt/slides/_rels/slide1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7.wmf"/><Relationship Id="rId2" Type="http://schemas.openxmlformats.org/officeDocument/2006/relationships/image" Target="../media/image6.jpeg"/><Relationship Id="rId1" Type="http://schemas.openxmlformats.org/officeDocument/2006/relationships/slideLayout" Target="../slideLayouts/slideLayout7.xml"/><Relationship Id="rId4" Type="http://schemas.openxmlformats.org/officeDocument/2006/relationships/image" Target="../media/image8.wmf"/></Relationships>
</file>

<file path=ppt/slides/_rels/slide1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7.wmf"/><Relationship Id="rId2" Type="http://schemas.openxmlformats.org/officeDocument/2006/relationships/image" Target="../media/image6.jpeg"/><Relationship Id="rId1" Type="http://schemas.openxmlformats.org/officeDocument/2006/relationships/slideLayout" Target="../slideLayouts/slideLayout7.xml"/><Relationship Id="rId4" Type="http://schemas.openxmlformats.org/officeDocument/2006/relationships/image" Target="../media/image8.wmf"/></Relationships>
</file>

<file path=ppt/slides/_rels/slide1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7.wmf"/><Relationship Id="rId2" Type="http://schemas.openxmlformats.org/officeDocument/2006/relationships/image" Target="../media/image6.jpeg"/><Relationship Id="rId1" Type="http://schemas.openxmlformats.org/officeDocument/2006/relationships/slideLayout" Target="../slideLayouts/slideLayout7.xml"/><Relationship Id="rId4" Type="http://schemas.openxmlformats.org/officeDocument/2006/relationships/image" Target="../media/image8.wmf"/></Relationships>
</file>

<file path=ppt/slides/_rels/slide2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7.wmf"/><Relationship Id="rId2" Type="http://schemas.openxmlformats.org/officeDocument/2006/relationships/image" Target="../media/image6.jpeg"/><Relationship Id="rId1" Type="http://schemas.openxmlformats.org/officeDocument/2006/relationships/slideLayout" Target="../slideLayouts/slideLayout7.xml"/><Relationship Id="rId4" Type="http://schemas.openxmlformats.org/officeDocument/2006/relationships/image" Target="../media/image8.wmf"/></Relationships>
</file>

<file path=ppt/slides/_rels/slide2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WordArt 3" descr="648"/>
          <p:cNvSpPr>
            <a:spLocks noChangeArrowheads="1" noChangeShapeType="1" noTextEdit="1"/>
          </p:cNvSpPr>
          <p:nvPr/>
        </p:nvSpPr>
        <p:spPr bwMode="auto">
          <a:xfrm rot="438930">
            <a:off x="2783401" y="2037095"/>
            <a:ext cx="4252315" cy="1585073"/>
          </a:xfrm>
          <a:prstGeom prst="rect">
            <a:avLst/>
          </a:prstGeom>
        </p:spPr>
        <p:txBody>
          <a:bodyPr wrap="none" fromWordArt="1">
            <a:prstTxWarp prst="textPlain">
              <a:avLst>
                <a:gd name="adj" fmla="val 50000"/>
              </a:avLst>
            </a:prstTxWarp>
          </a:bodyPr>
          <a:lstStyle/>
          <a:p>
            <a:r>
              <a:rPr lang="ar-SA" sz="3600" kern="10" dirty="0" smtClean="0">
                <a:ln w="9525">
                  <a:solidFill>
                    <a:srgbClr val="000000"/>
                  </a:solidFill>
                  <a:round/>
                  <a:headEnd/>
                  <a:tailEnd/>
                </a:ln>
                <a:blipFill dpi="0" rotWithShape="0">
                  <a:blip r:embed="rId3"/>
                  <a:srcRect/>
                  <a:stretch>
                    <a:fillRect/>
                  </a:stretch>
                </a:blipFill>
                <a:cs typeface="PT Bold Heading"/>
              </a:rPr>
              <a:t>المفاهيم المهنية</a:t>
            </a:r>
          </a:p>
          <a:p>
            <a:r>
              <a:rPr lang="ar-SA" sz="3600" kern="10" dirty="0" smtClean="0">
                <a:ln w="9525">
                  <a:solidFill>
                    <a:srgbClr val="000000"/>
                  </a:solidFill>
                  <a:round/>
                  <a:headEnd/>
                  <a:tailEnd/>
                </a:ln>
                <a:blipFill dpi="0" rotWithShape="0">
                  <a:blip r:embed="rId3"/>
                  <a:srcRect/>
                  <a:stretch>
                    <a:fillRect/>
                  </a:stretch>
                </a:blipFill>
                <a:cs typeface="PT Bold Heading"/>
              </a:rPr>
              <a:t> في خدمة الفرد</a:t>
            </a:r>
            <a:endParaRPr lang="ar-SA" sz="3600" kern="10" dirty="0">
              <a:ln w="9525">
                <a:solidFill>
                  <a:srgbClr val="000000"/>
                </a:solidFill>
                <a:round/>
                <a:headEnd/>
                <a:tailEnd/>
              </a:ln>
              <a:blipFill dpi="0" rotWithShape="0">
                <a:blip r:embed="rId3"/>
                <a:srcRect/>
                <a:stretch>
                  <a:fillRect/>
                </a:stretch>
              </a:blipFill>
              <a:cs typeface="PT Bold Heading"/>
            </a:endParaRPr>
          </a:p>
        </p:txBody>
      </p:sp>
      <p:sp>
        <p:nvSpPr>
          <p:cNvPr id="3" name="WordArt 3" descr="648"/>
          <p:cNvSpPr>
            <a:spLocks noChangeArrowheads="1" noChangeShapeType="1" noTextEdit="1"/>
          </p:cNvSpPr>
          <p:nvPr/>
        </p:nvSpPr>
        <p:spPr bwMode="auto">
          <a:xfrm rot="440058">
            <a:off x="5592527" y="4657763"/>
            <a:ext cx="2423497" cy="1477962"/>
          </a:xfrm>
          <a:prstGeom prst="rect">
            <a:avLst/>
          </a:prstGeom>
        </p:spPr>
        <p:txBody>
          <a:bodyPr wrap="none" fromWordArt="1"/>
          <a:lstStyle/>
          <a:p>
            <a:r>
              <a:rPr lang="ar-SA" sz="2400" kern="10" cap="all" dirty="0" smtClean="0">
                <a:ln w="9000" cmpd="sng">
                  <a:solidFill>
                    <a:schemeClr val="accent4">
                      <a:shade val="50000"/>
                      <a:satMod val="120000"/>
                    </a:schemeClr>
                  </a:solidFill>
                  <a:prstDash val="solid"/>
                </a:ln>
                <a:solidFill>
                  <a:srgbClr val="FF0000"/>
                </a:solidFill>
                <a:effectLst/>
                <a:cs typeface="PT Bold Heading"/>
              </a:rPr>
              <a:t>عمل الطلاب:</a:t>
            </a:r>
          </a:p>
          <a:p>
            <a:r>
              <a:rPr lang="ar-SA" sz="2400" kern="10" cap="all" dirty="0" smtClean="0">
                <a:ln w="9000" cmpd="sng">
                  <a:noFill/>
                  <a:prstDash val="solid"/>
                </a:ln>
                <a:effectLst/>
                <a:cs typeface="PT Bold Heading"/>
              </a:rPr>
              <a:t>أيمن محمد </a:t>
            </a:r>
            <a:r>
              <a:rPr lang="ar-SA" sz="2400" kern="10" cap="all" dirty="0" err="1" smtClean="0">
                <a:ln w="9000" cmpd="sng">
                  <a:noFill/>
                  <a:prstDash val="solid"/>
                </a:ln>
                <a:effectLst/>
                <a:cs typeface="PT Bold Heading"/>
              </a:rPr>
              <a:t>العرفج</a:t>
            </a:r>
            <a:endParaRPr lang="ar-SA" sz="2400" kern="10" cap="all" dirty="0" smtClean="0">
              <a:ln w="9000" cmpd="sng">
                <a:noFill/>
                <a:prstDash val="solid"/>
              </a:ln>
              <a:effectLst/>
              <a:cs typeface="PT Bold Heading"/>
            </a:endParaRPr>
          </a:p>
          <a:p>
            <a:r>
              <a:rPr lang="ar-SA" sz="2400" kern="10" cap="all" dirty="0" smtClean="0">
                <a:ln w="9000" cmpd="sng">
                  <a:noFill/>
                  <a:prstDash val="solid"/>
                </a:ln>
                <a:cs typeface="PT Bold Heading"/>
              </a:rPr>
              <a:t>عبد الرحمن النصيحة</a:t>
            </a:r>
          </a:p>
          <a:p>
            <a:r>
              <a:rPr lang="ar-SA" sz="2400" kern="10" cap="all" dirty="0" smtClean="0">
                <a:ln w="9000" cmpd="sng">
                  <a:noFill/>
                  <a:prstDash val="solid"/>
                </a:ln>
                <a:effectLst/>
                <a:cs typeface="PT Bold Heading"/>
              </a:rPr>
              <a:t>محمد </a:t>
            </a:r>
            <a:r>
              <a:rPr lang="ar-SA" sz="2400" kern="10" cap="all" dirty="0" err="1" smtClean="0">
                <a:ln w="9000" cmpd="sng">
                  <a:noFill/>
                  <a:prstDash val="solid"/>
                </a:ln>
                <a:effectLst/>
                <a:cs typeface="PT Bold Heading"/>
              </a:rPr>
              <a:t>العتيبي</a:t>
            </a:r>
            <a:endParaRPr lang="ar-SA" sz="2400" kern="10" cap="all" dirty="0" smtClean="0">
              <a:ln w="9000" cmpd="sng">
                <a:noFill/>
                <a:prstDash val="solid"/>
              </a:ln>
              <a:effectLst/>
              <a:cs typeface="PT Bold Heading"/>
            </a:endParaRPr>
          </a:p>
          <a:p>
            <a:r>
              <a:rPr lang="ar-SA" sz="2400" kern="10" cap="all" dirty="0" smtClean="0">
                <a:ln w="9000" cmpd="sng">
                  <a:noFill/>
                  <a:prstDash val="solid"/>
                </a:ln>
                <a:cs typeface="PT Bold Heading"/>
              </a:rPr>
              <a:t>عبد العزيز </a:t>
            </a:r>
            <a:r>
              <a:rPr lang="ar-SA" sz="2400" kern="10" cap="all" dirty="0" err="1" smtClean="0">
                <a:ln w="9000" cmpd="sng">
                  <a:noFill/>
                  <a:prstDash val="solid"/>
                </a:ln>
                <a:cs typeface="PT Bold Heading"/>
              </a:rPr>
              <a:t>العرفج</a:t>
            </a:r>
            <a:endParaRPr lang="ar-SA" sz="2400" kern="10" cap="all" dirty="0">
              <a:ln w="9000" cmpd="sng">
                <a:noFill/>
                <a:prstDash val="solid"/>
              </a:ln>
              <a:effectLst/>
              <a:cs typeface="PT Bold Heading"/>
            </a:endParaRPr>
          </a:p>
        </p:txBody>
      </p:sp>
      <p:sp>
        <p:nvSpPr>
          <p:cNvPr id="4" name="WordArt 29" descr="seira55_007"/>
          <p:cNvSpPr>
            <a:spLocks noChangeArrowheads="1" noChangeShapeType="1" noTextEdit="1"/>
          </p:cNvSpPr>
          <p:nvPr/>
        </p:nvSpPr>
        <p:spPr bwMode="auto">
          <a:xfrm rot="347650">
            <a:off x="3489713" y="804710"/>
            <a:ext cx="3113006" cy="969431"/>
          </a:xfrm>
          <a:prstGeom prst="rect">
            <a:avLst/>
          </a:prstGeom>
        </p:spPr>
        <p:txBody>
          <a:bodyPr wrap="none" fromWordArt="1">
            <a:prstTxWarp prst="textPlain">
              <a:avLst>
                <a:gd name="adj" fmla="val 50000"/>
              </a:avLst>
            </a:prstTxWarp>
          </a:bodyPr>
          <a:lstStyle/>
          <a:p>
            <a:r>
              <a:rPr lang="ar-SA" sz="3600" kern="10" dirty="0">
                <a:ln w="19050">
                  <a:solidFill>
                    <a:srgbClr val="000000"/>
                  </a:solidFill>
                  <a:round/>
                  <a:headEnd/>
                  <a:tailEnd/>
                </a:ln>
                <a:blipFill dpi="0" rotWithShape="0">
                  <a:blip r:embed="rId4"/>
                  <a:srcRect/>
                  <a:stretch>
                    <a:fillRect/>
                  </a:stretch>
                </a:blipFill>
                <a:effectLst/>
                <a:latin typeface="Sultan bold"/>
                <a:cs typeface="DecoType Naskh Swashes" pitchFamily="2" charset="-78"/>
              </a:rPr>
              <a:t>بسم الله الرحمن الرحيم</a:t>
            </a:r>
          </a:p>
        </p:txBody>
      </p:sp>
      <p:sp>
        <p:nvSpPr>
          <p:cNvPr id="6" name="WordArt 3" descr="648"/>
          <p:cNvSpPr>
            <a:spLocks noChangeArrowheads="1" noChangeShapeType="1" noTextEdit="1"/>
          </p:cNvSpPr>
          <p:nvPr/>
        </p:nvSpPr>
        <p:spPr bwMode="auto">
          <a:xfrm rot="440058">
            <a:off x="2856223" y="4297723"/>
            <a:ext cx="2423497" cy="1477962"/>
          </a:xfrm>
          <a:prstGeom prst="rect">
            <a:avLst/>
          </a:prstGeom>
        </p:spPr>
        <p:txBody>
          <a:bodyPr wrap="none" fromWordArt="1"/>
          <a:lstStyle/>
          <a:p>
            <a:pPr algn="ctr"/>
            <a:r>
              <a:rPr lang="ar-SA" sz="2400" kern="10" cap="all" dirty="0" smtClean="0">
                <a:ln w="9000" cmpd="sng">
                  <a:solidFill>
                    <a:schemeClr val="accent4">
                      <a:shade val="50000"/>
                      <a:satMod val="120000"/>
                    </a:schemeClr>
                  </a:solidFill>
                  <a:prstDash val="solid"/>
                </a:ln>
                <a:solidFill>
                  <a:srgbClr val="FF0000"/>
                </a:solidFill>
                <a:effectLst/>
                <a:cs typeface="PT Bold Heading"/>
              </a:rPr>
              <a:t>مقدم للدكتور</a:t>
            </a:r>
            <a:r>
              <a:rPr lang="en-US" sz="2400" kern="10" cap="all" dirty="0" smtClean="0">
                <a:ln w="9000" cmpd="sng">
                  <a:solidFill>
                    <a:schemeClr val="accent4">
                      <a:shade val="50000"/>
                      <a:satMod val="120000"/>
                    </a:schemeClr>
                  </a:solidFill>
                  <a:prstDash val="solid"/>
                </a:ln>
                <a:solidFill>
                  <a:srgbClr val="FF0000"/>
                </a:solidFill>
                <a:effectLst/>
                <a:cs typeface="PT Bold Heading"/>
              </a:rPr>
              <a:t>:</a:t>
            </a:r>
            <a:endParaRPr lang="ar-SA" sz="2400" kern="10" cap="all" dirty="0" smtClean="0">
              <a:ln w="9000" cmpd="sng">
                <a:solidFill>
                  <a:schemeClr val="accent4">
                    <a:shade val="50000"/>
                    <a:satMod val="120000"/>
                  </a:schemeClr>
                </a:solidFill>
                <a:prstDash val="solid"/>
              </a:ln>
              <a:solidFill>
                <a:srgbClr val="FF0000"/>
              </a:solidFill>
              <a:effectLst/>
              <a:cs typeface="PT Bold Heading"/>
            </a:endParaRPr>
          </a:p>
          <a:p>
            <a:pPr algn="ctr"/>
            <a:r>
              <a:rPr lang="ar-SA" sz="2400" kern="10" cap="all" dirty="0" smtClean="0">
                <a:ln w="9000" cmpd="sng">
                  <a:noFill/>
                  <a:prstDash val="solid"/>
                </a:ln>
                <a:effectLst/>
                <a:cs typeface="PT Bold Heading"/>
              </a:rPr>
              <a:t>علي سمير</a:t>
            </a:r>
            <a:endParaRPr lang="ar-SA" sz="2400" kern="10" cap="all" dirty="0">
              <a:ln w="9000" cmpd="sng">
                <a:noFill/>
                <a:prstDash val="solid"/>
              </a:ln>
              <a:effectLst/>
              <a:cs typeface="PT Bold Heading"/>
            </a:endParaRPr>
          </a:p>
        </p:txBody>
      </p:sp>
      <p:sp>
        <p:nvSpPr>
          <p:cNvPr id="7" name="WordArt 3" descr="648"/>
          <p:cNvSpPr>
            <a:spLocks noChangeArrowheads="1" noChangeShapeType="1" noTextEdit="1"/>
          </p:cNvSpPr>
          <p:nvPr/>
        </p:nvSpPr>
        <p:spPr bwMode="auto">
          <a:xfrm rot="433295">
            <a:off x="2853716" y="3684264"/>
            <a:ext cx="4087478" cy="415568"/>
          </a:xfrm>
          <a:prstGeom prst="rect">
            <a:avLst/>
          </a:prstGeom>
        </p:spPr>
        <p:txBody>
          <a:bodyPr wrap="none" fromWordArt="1">
            <a:prstTxWarp prst="textPlain">
              <a:avLst>
                <a:gd name="adj" fmla="val 50000"/>
              </a:avLst>
            </a:prstTxWarp>
          </a:bodyPr>
          <a:lstStyle/>
          <a:p>
            <a:pPr algn="ctr"/>
            <a:r>
              <a:rPr lang="ar-SA" sz="3600" kern="10" dirty="0" smtClean="0">
                <a:ln w="10160">
                  <a:solidFill>
                    <a:srgbClr val="FFC000"/>
                  </a:solidFill>
                  <a:prstDash val="solid"/>
                </a:ln>
                <a:solidFill>
                  <a:srgbClr val="FFFFFF"/>
                </a:solidFill>
                <a:effectLst>
                  <a:outerShdw blurRad="38100" dist="32000" dir="5400000" algn="tl">
                    <a:srgbClr val="000000">
                      <a:alpha val="30000"/>
                    </a:srgbClr>
                  </a:outerShdw>
                </a:effectLst>
                <a:cs typeface="PT Bold Heading"/>
              </a:rPr>
              <a:t>مقرر:خدمة الفرد وخدمة الجماعة</a:t>
            </a:r>
            <a:endParaRPr lang="ar-SA" sz="3600" kern="10" dirty="0">
              <a:ln w="10160">
                <a:solidFill>
                  <a:srgbClr val="FFC000"/>
                </a:solidFill>
                <a:prstDash val="solid"/>
              </a:ln>
              <a:solidFill>
                <a:srgbClr val="FFFFFF"/>
              </a:solidFill>
              <a:effectLst>
                <a:outerShdw blurRad="38100" dist="32000" dir="5400000" algn="tl">
                  <a:srgbClr val="000000">
                    <a:alpha val="30000"/>
                  </a:srgbClr>
                </a:outerShdw>
              </a:effectLst>
              <a:cs typeface="PT Bold Heading"/>
            </a:endParaRPr>
          </a:p>
        </p:txBody>
      </p:sp>
    </p:spTree>
  </p:cSld>
  <p:clrMapOvr>
    <a:masterClrMapping/>
  </p:clrMapOvr>
  <p:transition spd="med">
    <p:dissolv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5"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decel="50000" fill="hold">
                                          <p:stCondLst>
                                            <p:cond delay="0"/>
                                          </p:stCondLst>
                                        </p:cTn>
                                        <p:tgtEl>
                                          <p:spTgt spid="4"/>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4"/>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4"/>
                                        </p:tgtEl>
                                        <p:attrNameLst>
                                          <p:attrName>ppt_w</p:attrName>
                                        </p:attrNameLst>
                                      </p:cBhvr>
                                      <p:tavLst>
                                        <p:tav tm="0">
                                          <p:val>
                                            <p:strVal val="#ppt_w*.05"/>
                                          </p:val>
                                        </p:tav>
                                        <p:tav tm="100000">
                                          <p:val>
                                            <p:strVal val="#ppt_w"/>
                                          </p:val>
                                        </p:tav>
                                      </p:tavLst>
                                    </p:anim>
                                    <p:anim calcmode="lin" valueType="num">
                                      <p:cBhvr>
                                        <p:cTn id="10" dur="1000" fill="hold"/>
                                        <p:tgtEl>
                                          <p:spTgt spid="4"/>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4"/>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4"/>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4"/>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4"/>
                                        </p:tgtEl>
                                      </p:cBhvr>
                                    </p:animEffect>
                                  </p:childTnLst>
                                </p:cTn>
                              </p:par>
                            </p:childTnLst>
                          </p:cTn>
                        </p:par>
                        <p:par>
                          <p:cTn id="15" fill="hold">
                            <p:stCondLst>
                              <p:cond delay="1000"/>
                            </p:stCondLst>
                            <p:childTnLst>
                              <p:par>
                                <p:cTn id="16" presetID="5" presetClass="entr" presetSubtype="10" fill="hold" grpId="0" nodeType="after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checkerboard(across)">
                                      <p:cBhvr>
                                        <p:cTn id="18" dur="2000"/>
                                        <p:tgtEl>
                                          <p:spTgt spid="2"/>
                                        </p:tgtEl>
                                      </p:cBhvr>
                                    </p:animEffect>
                                  </p:childTnLst>
                                </p:cTn>
                              </p:par>
                            </p:childTnLst>
                          </p:cTn>
                        </p:par>
                        <p:par>
                          <p:cTn id="19" fill="hold">
                            <p:stCondLst>
                              <p:cond delay="3000"/>
                            </p:stCondLst>
                            <p:childTnLst>
                              <p:par>
                                <p:cTn id="20" presetID="4" presetClass="entr" presetSubtype="16" fill="hold" grpId="0" nodeType="after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box(in)">
                                      <p:cBhvr>
                                        <p:cTn id="22" dur="500"/>
                                        <p:tgtEl>
                                          <p:spTgt spid="7"/>
                                        </p:tgtEl>
                                      </p:cBhvr>
                                    </p:animEffect>
                                  </p:childTnLst>
                                </p:cTn>
                              </p:par>
                            </p:childTnLst>
                          </p:cTn>
                        </p:par>
                        <p:par>
                          <p:cTn id="23" fill="hold">
                            <p:stCondLst>
                              <p:cond delay="3500"/>
                            </p:stCondLst>
                            <p:childTnLst>
                              <p:par>
                                <p:cTn id="24" presetID="8" presetClass="entr" presetSubtype="16" fill="hold" grpId="0" nodeType="afterEffect">
                                  <p:stCondLst>
                                    <p:cond delay="0"/>
                                  </p:stCondLst>
                                  <p:childTnLst>
                                    <p:set>
                                      <p:cBhvr>
                                        <p:cTn id="25" dur="1" fill="hold">
                                          <p:stCondLst>
                                            <p:cond delay="0"/>
                                          </p:stCondLst>
                                        </p:cTn>
                                        <p:tgtEl>
                                          <p:spTgt spid="3"/>
                                        </p:tgtEl>
                                        <p:attrNameLst>
                                          <p:attrName>style.visibility</p:attrName>
                                        </p:attrNameLst>
                                      </p:cBhvr>
                                      <p:to>
                                        <p:strVal val="visible"/>
                                      </p:to>
                                    </p:set>
                                    <p:animEffect transition="in" filter="diamond(in)">
                                      <p:cBhvr>
                                        <p:cTn id="26" dur="2000"/>
                                        <p:tgtEl>
                                          <p:spTgt spid="3"/>
                                        </p:tgtEl>
                                      </p:cBhvr>
                                    </p:animEffect>
                                  </p:childTnLst>
                                </p:cTn>
                              </p:par>
                            </p:childTnLst>
                          </p:cTn>
                        </p:par>
                        <p:par>
                          <p:cTn id="27" fill="hold">
                            <p:stCondLst>
                              <p:cond delay="5500"/>
                            </p:stCondLst>
                            <p:childTnLst>
                              <p:par>
                                <p:cTn id="28" presetID="8" presetClass="entr" presetSubtype="32" fill="hold" grpId="0" nodeType="afterEffect">
                                  <p:stCondLst>
                                    <p:cond delay="0"/>
                                  </p:stCondLst>
                                  <p:childTnLst>
                                    <p:set>
                                      <p:cBhvr>
                                        <p:cTn id="29" dur="1" fill="hold">
                                          <p:stCondLst>
                                            <p:cond delay="0"/>
                                          </p:stCondLst>
                                        </p:cTn>
                                        <p:tgtEl>
                                          <p:spTgt spid="6"/>
                                        </p:tgtEl>
                                        <p:attrNameLst>
                                          <p:attrName>style.visibility</p:attrName>
                                        </p:attrNameLst>
                                      </p:cBhvr>
                                      <p:to>
                                        <p:strVal val="visible"/>
                                      </p:to>
                                    </p:set>
                                    <p:animEffect transition="in" filter="diamond(out)">
                                      <p:cBhvr>
                                        <p:cTn id="30"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animBg="1"/>
      <p:bldP spid="6" grpId="0"/>
      <p:bldP spid="7"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9" name="AutoShape 46"/>
          <p:cNvSpPr>
            <a:spLocks noChangeArrowheads="1"/>
          </p:cNvSpPr>
          <p:nvPr/>
        </p:nvSpPr>
        <p:spPr bwMode="auto">
          <a:xfrm rot="5035539">
            <a:off x="2810025" y="1405706"/>
            <a:ext cx="3359041" cy="4675188"/>
          </a:xfrm>
          <a:prstGeom prst="bracketPair">
            <a:avLst>
              <a:gd name="adj" fmla="val 16667"/>
            </a:avLst>
          </a:prstGeom>
          <a:noFill/>
          <a:ln w="31750">
            <a:solidFill>
              <a:schemeClr val="tx1"/>
            </a:solidFill>
            <a:round/>
            <a:headEnd/>
            <a:tailEnd/>
          </a:ln>
          <a:effectLst/>
        </p:spPr>
        <p:txBody>
          <a:bodyPr wrap="none" anchor="ctr"/>
          <a:lstStyle/>
          <a:p>
            <a:endParaRPr lang="ar-SA"/>
          </a:p>
        </p:txBody>
      </p:sp>
      <p:pic>
        <p:nvPicPr>
          <p:cNvPr id="12" name="Picture 71" descr="bd04914_"/>
          <p:cNvPicPr>
            <a:picLocks noChangeAspect="1" noChangeArrowheads="1"/>
          </p:cNvPicPr>
          <p:nvPr/>
        </p:nvPicPr>
        <p:blipFill>
          <a:blip r:embed="rId3" cstate="print"/>
          <a:srcRect/>
          <a:stretch>
            <a:fillRect/>
          </a:stretch>
        </p:blipFill>
        <p:spPr bwMode="auto">
          <a:xfrm>
            <a:off x="7123113" y="5013325"/>
            <a:ext cx="762000" cy="563563"/>
          </a:xfrm>
          <a:prstGeom prst="rect">
            <a:avLst/>
          </a:prstGeom>
          <a:noFill/>
        </p:spPr>
      </p:pic>
      <p:pic>
        <p:nvPicPr>
          <p:cNvPr id="13" name="Picture 72" descr="bs00554_"/>
          <p:cNvPicPr>
            <a:picLocks noChangeAspect="1" noChangeArrowheads="1"/>
          </p:cNvPicPr>
          <p:nvPr/>
        </p:nvPicPr>
        <p:blipFill>
          <a:blip r:embed="rId4" cstate="print"/>
          <a:srcRect/>
          <a:stretch>
            <a:fillRect/>
          </a:stretch>
        </p:blipFill>
        <p:spPr bwMode="auto">
          <a:xfrm>
            <a:off x="1116013" y="1484313"/>
            <a:ext cx="647700" cy="642937"/>
          </a:xfrm>
          <a:prstGeom prst="rect">
            <a:avLst/>
          </a:prstGeom>
          <a:noFill/>
        </p:spPr>
      </p:pic>
      <p:sp>
        <p:nvSpPr>
          <p:cNvPr id="18" name="WordArt 77"/>
          <p:cNvSpPr>
            <a:spLocks noChangeArrowheads="1" noChangeShapeType="1" noTextEdit="1"/>
          </p:cNvSpPr>
          <p:nvPr/>
        </p:nvSpPr>
        <p:spPr bwMode="auto">
          <a:xfrm rot="21233527">
            <a:off x="2394156" y="2345092"/>
            <a:ext cx="4121839" cy="2482987"/>
          </a:xfrm>
          <a:prstGeom prst="rect">
            <a:avLst/>
          </a:prstGeom>
        </p:spPr>
        <p:txBody>
          <a:bodyPr wrap="none" fromWordArt="1">
            <a:prstTxWarp prst="textPlain">
              <a:avLst>
                <a:gd name="adj" fmla="val 50000"/>
              </a:avLst>
            </a:prstTxWarp>
          </a:bodyPr>
          <a:lstStyle/>
          <a:p>
            <a:r>
              <a:rPr lang="ar-SA" sz="3600" kern="10" dirty="0" smtClean="0">
                <a:ln w="9525">
                  <a:noFill/>
                  <a:round/>
                  <a:headEnd/>
                  <a:tailEnd/>
                </a:ln>
                <a:solidFill>
                  <a:srgbClr val="FFFF99"/>
                </a:solidFill>
                <a:latin typeface="Times New Roman"/>
                <a:cs typeface="PT Bold Dusky" pitchFamily="2" charset="-78"/>
              </a:rPr>
              <a:t>المقدمة</a:t>
            </a:r>
            <a:endParaRPr lang="ar-SA" sz="3600" kern="10" dirty="0">
              <a:ln w="9525">
                <a:noFill/>
                <a:round/>
                <a:headEnd/>
                <a:tailEnd/>
              </a:ln>
              <a:solidFill>
                <a:srgbClr val="FFFF99"/>
              </a:solidFill>
              <a:effectLst/>
              <a:latin typeface="Times New Roman"/>
              <a:cs typeface="PT Bold Dusky" pitchFamily="2" charset="-78"/>
            </a:endParaRPr>
          </a:p>
        </p:txBody>
      </p:sp>
    </p:spTree>
  </p:cSld>
  <p:clrMapOvr>
    <a:masterClrMapping/>
  </p:clrMapOvr>
  <p:transition spd="med">
    <p:dissolv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5" presetClass="entr" presetSubtype="0"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1000" decel="50000" fill="hold">
                                          <p:stCondLst>
                                            <p:cond delay="0"/>
                                          </p:stCondLst>
                                        </p:cTn>
                                        <p:tgtEl>
                                          <p:spTgt spid="18"/>
                                        </p:tgtEl>
                                        <p:attrNameLst>
                                          <p:attrName>style.rotation</p:attrName>
                                        </p:attrNameLst>
                                      </p:cBhvr>
                                      <p:tavLst>
                                        <p:tav tm="0">
                                          <p:val>
                                            <p:fltVal val="-90"/>
                                          </p:val>
                                        </p:tav>
                                        <p:tav tm="100000">
                                          <p:val>
                                            <p:fltVal val="0"/>
                                          </p:val>
                                        </p:tav>
                                      </p:tavLst>
                                    </p:anim>
                                    <p:anim calcmode="lin" valueType="num">
                                      <p:cBhvr>
                                        <p:cTn id="8" dur="1000" decel="50000" fill="hold">
                                          <p:stCondLst>
                                            <p:cond delay="0"/>
                                          </p:stCondLst>
                                        </p:cTn>
                                        <p:tgtEl>
                                          <p:spTgt spid="18"/>
                                        </p:tgtEl>
                                        <p:attrNameLst>
                                          <p:attrName>ppt_w</p:attrName>
                                        </p:attrNameLst>
                                      </p:cBhvr>
                                      <p:tavLst>
                                        <p:tav tm="0">
                                          <p:val>
                                            <p:strVal val="#ppt_w"/>
                                          </p:val>
                                        </p:tav>
                                        <p:tav tm="100000">
                                          <p:val>
                                            <p:strVal val="#ppt_w*.05"/>
                                          </p:val>
                                        </p:tav>
                                      </p:tavLst>
                                    </p:anim>
                                    <p:anim calcmode="lin" valueType="num">
                                      <p:cBhvr>
                                        <p:cTn id="9" dur="1000" accel="50000" fill="hold">
                                          <p:stCondLst>
                                            <p:cond delay="1000"/>
                                          </p:stCondLst>
                                        </p:cTn>
                                        <p:tgtEl>
                                          <p:spTgt spid="18"/>
                                        </p:tgtEl>
                                        <p:attrNameLst>
                                          <p:attrName>ppt_w</p:attrName>
                                        </p:attrNameLst>
                                      </p:cBhvr>
                                      <p:tavLst>
                                        <p:tav tm="0">
                                          <p:val>
                                            <p:strVal val="#ppt_w*.05"/>
                                          </p:val>
                                        </p:tav>
                                        <p:tav tm="100000">
                                          <p:val>
                                            <p:strVal val="#ppt_w"/>
                                          </p:val>
                                        </p:tav>
                                      </p:tavLst>
                                    </p:anim>
                                    <p:anim calcmode="lin" valueType="num">
                                      <p:cBhvr>
                                        <p:cTn id="10" dur="2000" fill="hold"/>
                                        <p:tgtEl>
                                          <p:spTgt spid="18"/>
                                        </p:tgtEl>
                                        <p:attrNameLst>
                                          <p:attrName>ppt_h</p:attrName>
                                        </p:attrNameLst>
                                      </p:cBhvr>
                                      <p:tavLst>
                                        <p:tav tm="0">
                                          <p:val>
                                            <p:strVal val="#ppt_h"/>
                                          </p:val>
                                        </p:tav>
                                        <p:tav tm="100000">
                                          <p:val>
                                            <p:strVal val="#ppt_h"/>
                                          </p:val>
                                        </p:tav>
                                      </p:tavLst>
                                    </p:anim>
                                    <p:anim calcmode="lin" valueType="num">
                                      <p:cBhvr>
                                        <p:cTn id="11" dur="1000" decel="50000" fill="hold">
                                          <p:stCondLst>
                                            <p:cond delay="0"/>
                                          </p:stCondLst>
                                        </p:cTn>
                                        <p:tgtEl>
                                          <p:spTgt spid="18"/>
                                        </p:tgtEl>
                                        <p:attrNameLst>
                                          <p:attrName>ppt_x</p:attrName>
                                        </p:attrNameLst>
                                      </p:cBhvr>
                                      <p:tavLst>
                                        <p:tav tm="0">
                                          <p:val>
                                            <p:strVal val="#ppt_x+.4"/>
                                          </p:val>
                                        </p:tav>
                                        <p:tav tm="100000">
                                          <p:val>
                                            <p:strVal val="#ppt_x"/>
                                          </p:val>
                                        </p:tav>
                                      </p:tavLst>
                                    </p:anim>
                                    <p:anim calcmode="lin" valueType="num">
                                      <p:cBhvr>
                                        <p:cTn id="12" dur="1000" decel="50000" fill="hold">
                                          <p:stCondLst>
                                            <p:cond delay="0"/>
                                          </p:stCondLst>
                                        </p:cTn>
                                        <p:tgtEl>
                                          <p:spTgt spid="18"/>
                                        </p:tgtEl>
                                        <p:attrNameLst>
                                          <p:attrName>ppt_y</p:attrName>
                                        </p:attrNameLst>
                                      </p:cBhvr>
                                      <p:tavLst>
                                        <p:tav tm="0">
                                          <p:val>
                                            <p:strVal val="#ppt_y-.2"/>
                                          </p:val>
                                        </p:tav>
                                        <p:tav tm="100000">
                                          <p:val>
                                            <p:strVal val="#ppt_y+.1"/>
                                          </p:val>
                                        </p:tav>
                                      </p:tavLst>
                                    </p:anim>
                                    <p:anim calcmode="lin" valueType="num">
                                      <p:cBhvr>
                                        <p:cTn id="13" dur="1000" accel="50000" fill="hold">
                                          <p:stCondLst>
                                            <p:cond delay="1000"/>
                                          </p:stCondLst>
                                        </p:cTn>
                                        <p:tgtEl>
                                          <p:spTgt spid="18"/>
                                        </p:tgtEl>
                                        <p:attrNameLst>
                                          <p:attrName>ppt_y</p:attrName>
                                        </p:attrNameLst>
                                      </p:cBhvr>
                                      <p:tavLst>
                                        <p:tav tm="0">
                                          <p:val>
                                            <p:strVal val="#ppt_y+.1"/>
                                          </p:val>
                                        </p:tav>
                                        <p:tav tm="100000">
                                          <p:val>
                                            <p:strVal val="#ppt_y"/>
                                          </p:val>
                                        </p:tav>
                                      </p:tavLst>
                                    </p:anim>
                                    <p:animEffect transition="in" filter="fade">
                                      <p:cBhvr>
                                        <p:cTn id="14" dur="2000" decel="50000">
                                          <p:stCondLst>
                                            <p:cond delay="0"/>
                                          </p:stCondLst>
                                        </p:cTn>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pic>
        <p:nvPicPr>
          <p:cNvPr id="7300" name="Picture 132" descr="bs00975_"/>
          <p:cNvPicPr>
            <a:picLocks noChangeAspect="1" noChangeArrowheads="1"/>
          </p:cNvPicPr>
          <p:nvPr/>
        </p:nvPicPr>
        <p:blipFill>
          <a:blip r:embed="rId3" cstate="print"/>
          <a:srcRect/>
          <a:stretch>
            <a:fillRect/>
          </a:stretch>
        </p:blipFill>
        <p:spPr bwMode="auto">
          <a:xfrm>
            <a:off x="1042988" y="1052513"/>
            <a:ext cx="762000" cy="720725"/>
          </a:xfrm>
          <a:prstGeom prst="rect">
            <a:avLst/>
          </a:prstGeom>
          <a:noFill/>
        </p:spPr>
      </p:pic>
      <p:pic>
        <p:nvPicPr>
          <p:cNvPr id="7302" name="Picture 134" descr="bd04914_"/>
          <p:cNvPicPr>
            <a:picLocks noChangeAspect="1" noChangeArrowheads="1"/>
          </p:cNvPicPr>
          <p:nvPr/>
        </p:nvPicPr>
        <p:blipFill>
          <a:blip r:embed="rId4" cstate="print"/>
          <a:srcRect/>
          <a:stretch>
            <a:fillRect/>
          </a:stretch>
        </p:blipFill>
        <p:spPr bwMode="auto">
          <a:xfrm>
            <a:off x="1857356" y="5429264"/>
            <a:ext cx="914400" cy="685800"/>
          </a:xfrm>
          <a:prstGeom prst="rect">
            <a:avLst/>
          </a:prstGeom>
          <a:noFill/>
        </p:spPr>
      </p:pic>
      <p:sp>
        <p:nvSpPr>
          <p:cNvPr id="3075" name="WordArt 3" descr="648"/>
          <p:cNvSpPr>
            <a:spLocks noChangeArrowheads="1" noChangeShapeType="1" noTextEdit="1"/>
          </p:cNvSpPr>
          <p:nvPr/>
        </p:nvSpPr>
        <p:spPr bwMode="auto">
          <a:xfrm rot="21105116">
            <a:off x="3158070" y="820869"/>
            <a:ext cx="1820514" cy="496644"/>
          </a:xfrm>
          <a:prstGeom prst="rect">
            <a:avLst/>
          </a:prstGeom>
        </p:spPr>
        <p:txBody>
          <a:bodyPr wrap="none" fromWordArt="1">
            <a:prstTxWarp prst="textPlain">
              <a:avLst>
                <a:gd name="adj" fmla="val 50000"/>
              </a:avLst>
            </a:prstTxWarp>
          </a:bodyPr>
          <a:lstStyle/>
          <a:p>
            <a:r>
              <a:rPr lang="ar-SA" sz="3600" kern="10" dirty="0" smtClean="0">
                <a:ln w="9525">
                  <a:solidFill>
                    <a:srgbClr val="000000"/>
                  </a:solidFill>
                  <a:round/>
                  <a:headEnd/>
                  <a:tailEnd/>
                </a:ln>
                <a:blipFill dpi="0" rotWithShape="0">
                  <a:blip r:embed="rId5"/>
                  <a:srcRect/>
                  <a:stretch>
                    <a:fillRect/>
                  </a:stretch>
                </a:blipFill>
                <a:cs typeface="PT Bold Heading"/>
              </a:rPr>
              <a:t>المقدمة</a:t>
            </a:r>
            <a:endParaRPr lang="ar-SA" sz="3600" kern="10" dirty="0">
              <a:ln w="9525">
                <a:solidFill>
                  <a:srgbClr val="000000"/>
                </a:solidFill>
                <a:round/>
                <a:headEnd/>
                <a:tailEnd/>
              </a:ln>
              <a:blipFill dpi="0" rotWithShape="0">
                <a:blip r:embed="rId5"/>
                <a:srcRect/>
                <a:stretch>
                  <a:fillRect/>
                </a:stretch>
              </a:blipFill>
              <a:cs typeface="PT Bold Heading"/>
            </a:endParaRPr>
          </a:p>
        </p:txBody>
      </p:sp>
      <p:pic>
        <p:nvPicPr>
          <p:cNvPr id="7326" name="Picture 158" descr="bs00554_"/>
          <p:cNvPicPr>
            <a:picLocks noChangeAspect="1" noChangeArrowheads="1"/>
          </p:cNvPicPr>
          <p:nvPr/>
        </p:nvPicPr>
        <p:blipFill>
          <a:blip r:embed="rId6" cstate="print"/>
          <a:srcRect/>
          <a:stretch>
            <a:fillRect/>
          </a:stretch>
        </p:blipFill>
        <p:spPr bwMode="auto">
          <a:xfrm rot="-655870">
            <a:off x="6424613" y="398463"/>
            <a:ext cx="842962" cy="727075"/>
          </a:xfrm>
          <a:prstGeom prst="rect">
            <a:avLst/>
          </a:prstGeom>
          <a:noFill/>
        </p:spPr>
      </p:pic>
      <p:sp>
        <p:nvSpPr>
          <p:cNvPr id="7328" name="Text Box 160"/>
          <p:cNvSpPr txBox="1">
            <a:spLocks noChangeArrowheads="1"/>
          </p:cNvSpPr>
          <p:nvPr/>
        </p:nvSpPr>
        <p:spPr bwMode="auto">
          <a:xfrm rot="21177132">
            <a:off x="1526416" y="1458197"/>
            <a:ext cx="5805466" cy="3816429"/>
          </a:xfrm>
          <a:prstGeom prst="rect">
            <a:avLst/>
          </a:prstGeom>
          <a:noFill/>
          <a:ln w="9525">
            <a:noFill/>
            <a:miter lim="800000"/>
            <a:headEnd/>
            <a:tailEnd/>
          </a:ln>
          <a:effectLst/>
        </p:spPr>
        <p:txBody>
          <a:bodyPr wrap="square">
            <a:spAutoFit/>
          </a:bodyPr>
          <a:lstStyle/>
          <a:p>
            <a:r>
              <a:rPr lang="ar-SA" sz="2200" b="1" dirty="0" smtClean="0"/>
              <a:t>وفقا للاتجاه التحليلي المتطور في خدمة الفرد والتي أسهمت في وضعه المداخل المختلفة </a:t>
            </a:r>
            <a:r>
              <a:rPr lang="ar-SA" sz="2200" b="1" dirty="0" err="1" smtClean="0"/>
              <a:t>للفرويدية</a:t>
            </a:r>
            <a:r>
              <a:rPr lang="ar-SA" sz="2200" b="1" dirty="0" smtClean="0"/>
              <a:t> المعاصرة فانه اتفاقا مع هذا الاتجاه الغالب نستعرض المفاهيم المهنية لخدمة الفرد مع اعتبار ما يلي :</a:t>
            </a:r>
            <a:endParaRPr lang="en-US" sz="2200" b="1" dirty="0" smtClean="0"/>
          </a:p>
          <a:p>
            <a:pPr marL="457200" lvl="0" indent="-457200">
              <a:buFont typeface="+mj-lt"/>
              <a:buAutoNum type="arabicPeriod"/>
            </a:pPr>
            <a:r>
              <a:rPr lang="ar-SA" sz="2200" b="1" dirty="0" smtClean="0"/>
              <a:t>مراعاة الواقع المحلي على مستوى الوطن العربي عامة والمصري خاصة .</a:t>
            </a:r>
            <a:endParaRPr lang="en-US" sz="2200" b="1" dirty="0" smtClean="0"/>
          </a:p>
          <a:p>
            <a:pPr marL="363538" lvl="0" indent="-363538">
              <a:buFont typeface="+mj-lt"/>
              <a:buAutoNum type="arabicPeriod"/>
            </a:pPr>
            <a:r>
              <a:rPr lang="ar-SA" sz="2200" b="1" dirty="0" smtClean="0"/>
              <a:t>استنباط ما نراه ملائما لهذا الواقع ورفض ما يتعارض معه مع مراعاة عدم المساس بجوهر النظرية التحليلية ذاتها .</a:t>
            </a:r>
            <a:endParaRPr lang="en-US" sz="2200" b="1" dirty="0" smtClean="0"/>
          </a:p>
          <a:p>
            <a:pPr marL="363538" lvl="0" indent="-363538">
              <a:buFont typeface="+mj-lt"/>
              <a:buAutoNum type="arabicPeriod"/>
            </a:pPr>
            <a:r>
              <a:rPr lang="ar-SA" sz="2200" b="1" dirty="0" smtClean="0"/>
              <a:t>مراعاة عنصر الزمن ومراعاة الأولويات في صياغة هذه المفاهيم .</a:t>
            </a:r>
            <a:endParaRPr lang="en-US" sz="2200" b="1" dirty="0" smtClean="0"/>
          </a:p>
          <a:p>
            <a:pPr lvl="0"/>
            <a:r>
              <a:rPr lang="ar-SA" sz="2200" b="1" dirty="0" smtClean="0"/>
              <a:t>وتأسيسا على ذلك فانه سيتم عرض المفاهيم على النحو التالي:</a:t>
            </a:r>
            <a:endParaRPr lang="en-US" sz="2200" b="1" dirty="0" smtClean="0"/>
          </a:p>
        </p:txBody>
      </p:sp>
    </p:spTree>
  </p:cSld>
  <p:clrMapOvr>
    <a:masterClrMapping/>
  </p:clrMapOvr>
  <p:transition spd="med">
    <p:dissolv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afterEffect">
                                  <p:stCondLst>
                                    <p:cond delay="0"/>
                                  </p:stCondLst>
                                  <p:childTnLst>
                                    <p:set>
                                      <p:cBhvr>
                                        <p:cTn id="6" dur="1" fill="hold">
                                          <p:stCondLst>
                                            <p:cond delay="0"/>
                                          </p:stCondLst>
                                        </p:cTn>
                                        <p:tgtEl>
                                          <p:spTgt spid="3075"/>
                                        </p:tgtEl>
                                        <p:attrNameLst>
                                          <p:attrName>style.visibility</p:attrName>
                                        </p:attrNameLst>
                                      </p:cBhvr>
                                      <p:to>
                                        <p:strVal val="visible"/>
                                      </p:to>
                                    </p:set>
                                    <p:animEffect transition="in" filter="checkerboard(across)">
                                      <p:cBhvr>
                                        <p:cTn id="7" dur="2000"/>
                                        <p:tgtEl>
                                          <p:spTgt spid="3075"/>
                                        </p:tgtEl>
                                      </p:cBhvr>
                                    </p:animEffect>
                                  </p:childTnLst>
                                </p:cTn>
                              </p:par>
                            </p:childTnLst>
                          </p:cTn>
                        </p:par>
                        <p:par>
                          <p:cTn id="8" fill="hold">
                            <p:stCondLst>
                              <p:cond delay="2000"/>
                            </p:stCondLst>
                            <p:childTnLst>
                              <p:par>
                                <p:cTn id="9" presetID="26" presetClass="entr" presetSubtype="0" fill="hold" grpId="0" nodeType="afterEffect">
                                  <p:stCondLst>
                                    <p:cond delay="0"/>
                                  </p:stCondLst>
                                  <p:childTnLst>
                                    <p:set>
                                      <p:cBhvr>
                                        <p:cTn id="10" dur="1" fill="hold">
                                          <p:stCondLst>
                                            <p:cond delay="0"/>
                                          </p:stCondLst>
                                        </p:cTn>
                                        <p:tgtEl>
                                          <p:spTgt spid="7328"/>
                                        </p:tgtEl>
                                        <p:attrNameLst>
                                          <p:attrName>style.visibility</p:attrName>
                                        </p:attrNameLst>
                                      </p:cBhvr>
                                      <p:to>
                                        <p:strVal val="visible"/>
                                      </p:to>
                                    </p:set>
                                    <p:animEffect transition="in" filter="wipe(down)">
                                      <p:cBhvr>
                                        <p:cTn id="11" dur="580">
                                          <p:stCondLst>
                                            <p:cond delay="0"/>
                                          </p:stCondLst>
                                        </p:cTn>
                                        <p:tgtEl>
                                          <p:spTgt spid="7328"/>
                                        </p:tgtEl>
                                      </p:cBhvr>
                                    </p:animEffect>
                                    <p:anim calcmode="lin" valueType="num">
                                      <p:cBhvr>
                                        <p:cTn id="12" dur="1822" tmFilter="0,0; 0.14,0.36; 0.43,0.73; 0.71,0.91; 1.0,1.0">
                                          <p:stCondLst>
                                            <p:cond delay="0"/>
                                          </p:stCondLst>
                                        </p:cTn>
                                        <p:tgtEl>
                                          <p:spTgt spid="7328"/>
                                        </p:tgtEl>
                                        <p:attrNameLst>
                                          <p:attrName>ppt_x</p:attrName>
                                        </p:attrNameLst>
                                      </p:cBhvr>
                                      <p:tavLst>
                                        <p:tav tm="0">
                                          <p:val>
                                            <p:strVal val="#ppt_x-0.25"/>
                                          </p:val>
                                        </p:tav>
                                        <p:tav tm="100000">
                                          <p:val>
                                            <p:strVal val="#ppt_x"/>
                                          </p:val>
                                        </p:tav>
                                      </p:tavLst>
                                    </p:anim>
                                    <p:anim calcmode="lin" valueType="num">
                                      <p:cBhvr>
                                        <p:cTn id="13" dur="664" tmFilter="0.0,0.0; 0.25,0.07; 0.50,0.2; 0.75,0.467; 1.0,1.0">
                                          <p:stCondLst>
                                            <p:cond delay="0"/>
                                          </p:stCondLst>
                                        </p:cTn>
                                        <p:tgtEl>
                                          <p:spTgt spid="7328"/>
                                        </p:tgtEl>
                                        <p:attrNameLst>
                                          <p:attrName>ppt_y</p:attrName>
                                        </p:attrNameLst>
                                      </p:cBhvr>
                                      <p:tavLst>
                                        <p:tav tm="0" fmla="#ppt_y-sin(pi*$)/3">
                                          <p:val>
                                            <p:fltVal val="0.5"/>
                                          </p:val>
                                        </p:tav>
                                        <p:tav tm="100000">
                                          <p:val>
                                            <p:fltVal val="1"/>
                                          </p:val>
                                        </p:tav>
                                      </p:tavLst>
                                    </p:anim>
                                    <p:anim calcmode="lin" valueType="num">
                                      <p:cBhvr>
                                        <p:cTn id="14" dur="664" tmFilter="0, 0; 0.125,0.2665; 0.25,0.4; 0.375,0.465; 0.5,0.5;  0.625,0.535; 0.75,0.6; 0.875,0.7335; 1,1">
                                          <p:stCondLst>
                                            <p:cond delay="664"/>
                                          </p:stCondLst>
                                        </p:cTn>
                                        <p:tgtEl>
                                          <p:spTgt spid="7328"/>
                                        </p:tgtEl>
                                        <p:attrNameLst>
                                          <p:attrName>ppt_y</p:attrName>
                                        </p:attrNameLst>
                                      </p:cBhvr>
                                      <p:tavLst>
                                        <p:tav tm="0" fmla="#ppt_y-sin(pi*$)/9">
                                          <p:val>
                                            <p:fltVal val="0"/>
                                          </p:val>
                                        </p:tav>
                                        <p:tav tm="100000">
                                          <p:val>
                                            <p:fltVal val="1"/>
                                          </p:val>
                                        </p:tav>
                                      </p:tavLst>
                                    </p:anim>
                                    <p:anim calcmode="lin" valueType="num">
                                      <p:cBhvr>
                                        <p:cTn id="15" dur="332" tmFilter="0, 0; 0.125,0.2665; 0.25,0.4; 0.375,0.465; 0.5,0.5;  0.625,0.535; 0.75,0.6; 0.875,0.7335; 1,1">
                                          <p:stCondLst>
                                            <p:cond delay="1324"/>
                                          </p:stCondLst>
                                        </p:cTn>
                                        <p:tgtEl>
                                          <p:spTgt spid="7328"/>
                                        </p:tgtEl>
                                        <p:attrNameLst>
                                          <p:attrName>ppt_y</p:attrName>
                                        </p:attrNameLst>
                                      </p:cBhvr>
                                      <p:tavLst>
                                        <p:tav tm="0" fmla="#ppt_y-sin(pi*$)/27">
                                          <p:val>
                                            <p:fltVal val="0"/>
                                          </p:val>
                                        </p:tav>
                                        <p:tav tm="100000">
                                          <p:val>
                                            <p:fltVal val="1"/>
                                          </p:val>
                                        </p:tav>
                                      </p:tavLst>
                                    </p:anim>
                                    <p:anim calcmode="lin" valueType="num">
                                      <p:cBhvr>
                                        <p:cTn id="16" dur="164" tmFilter="0, 0; 0.125,0.2665; 0.25,0.4; 0.375,0.465; 0.5,0.5;  0.625,0.535; 0.75,0.6; 0.875,0.7335; 1,1">
                                          <p:stCondLst>
                                            <p:cond delay="1656"/>
                                          </p:stCondLst>
                                        </p:cTn>
                                        <p:tgtEl>
                                          <p:spTgt spid="7328"/>
                                        </p:tgtEl>
                                        <p:attrNameLst>
                                          <p:attrName>ppt_y</p:attrName>
                                        </p:attrNameLst>
                                      </p:cBhvr>
                                      <p:tavLst>
                                        <p:tav tm="0" fmla="#ppt_y-sin(pi*$)/81">
                                          <p:val>
                                            <p:fltVal val="0"/>
                                          </p:val>
                                        </p:tav>
                                        <p:tav tm="100000">
                                          <p:val>
                                            <p:fltVal val="1"/>
                                          </p:val>
                                        </p:tav>
                                      </p:tavLst>
                                    </p:anim>
                                    <p:animScale>
                                      <p:cBhvr>
                                        <p:cTn id="17" dur="26">
                                          <p:stCondLst>
                                            <p:cond delay="650"/>
                                          </p:stCondLst>
                                        </p:cTn>
                                        <p:tgtEl>
                                          <p:spTgt spid="7328"/>
                                        </p:tgtEl>
                                      </p:cBhvr>
                                      <p:to x="100000" y="60000"/>
                                    </p:animScale>
                                    <p:animScale>
                                      <p:cBhvr>
                                        <p:cTn id="18" dur="166" decel="50000">
                                          <p:stCondLst>
                                            <p:cond delay="676"/>
                                          </p:stCondLst>
                                        </p:cTn>
                                        <p:tgtEl>
                                          <p:spTgt spid="7328"/>
                                        </p:tgtEl>
                                      </p:cBhvr>
                                      <p:to x="100000" y="100000"/>
                                    </p:animScale>
                                    <p:animScale>
                                      <p:cBhvr>
                                        <p:cTn id="19" dur="26">
                                          <p:stCondLst>
                                            <p:cond delay="1312"/>
                                          </p:stCondLst>
                                        </p:cTn>
                                        <p:tgtEl>
                                          <p:spTgt spid="7328"/>
                                        </p:tgtEl>
                                      </p:cBhvr>
                                      <p:to x="100000" y="80000"/>
                                    </p:animScale>
                                    <p:animScale>
                                      <p:cBhvr>
                                        <p:cTn id="20" dur="166" decel="50000">
                                          <p:stCondLst>
                                            <p:cond delay="1338"/>
                                          </p:stCondLst>
                                        </p:cTn>
                                        <p:tgtEl>
                                          <p:spTgt spid="7328"/>
                                        </p:tgtEl>
                                      </p:cBhvr>
                                      <p:to x="100000" y="100000"/>
                                    </p:animScale>
                                    <p:animScale>
                                      <p:cBhvr>
                                        <p:cTn id="21" dur="26">
                                          <p:stCondLst>
                                            <p:cond delay="1642"/>
                                          </p:stCondLst>
                                        </p:cTn>
                                        <p:tgtEl>
                                          <p:spTgt spid="7328"/>
                                        </p:tgtEl>
                                      </p:cBhvr>
                                      <p:to x="100000" y="90000"/>
                                    </p:animScale>
                                    <p:animScale>
                                      <p:cBhvr>
                                        <p:cTn id="22" dur="166" decel="50000">
                                          <p:stCondLst>
                                            <p:cond delay="1668"/>
                                          </p:stCondLst>
                                        </p:cTn>
                                        <p:tgtEl>
                                          <p:spTgt spid="7328"/>
                                        </p:tgtEl>
                                      </p:cBhvr>
                                      <p:to x="100000" y="100000"/>
                                    </p:animScale>
                                    <p:animScale>
                                      <p:cBhvr>
                                        <p:cTn id="23" dur="26">
                                          <p:stCondLst>
                                            <p:cond delay="1808"/>
                                          </p:stCondLst>
                                        </p:cTn>
                                        <p:tgtEl>
                                          <p:spTgt spid="7328"/>
                                        </p:tgtEl>
                                      </p:cBhvr>
                                      <p:to x="100000" y="95000"/>
                                    </p:animScale>
                                    <p:animScale>
                                      <p:cBhvr>
                                        <p:cTn id="24" dur="166" decel="50000">
                                          <p:stCondLst>
                                            <p:cond delay="1834"/>
                                          </p:stCondLst>
                                        </p:cTn>
                                        <p:tgtEl>
                                          <p:spTgt spid="7328"/>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5" grpId="0" animBg="1"/>
      <p:bldP spid="7328"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graphicFrame>
        <p:nvGraphicFramePr>
          <p:cNvPr id="2" name="رسم تخطيطي 1"/>
          <p:cNvGraphicFramePr/>
          <p:nvPr/>
        </p:nvGraphicFramePr>
        <p:xfrm>
          <a:off x="251520" y="404664"/>
          <a:ext cx="8676456" cy="612068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spd="med">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AsOne/>
      </p:bldGraphic>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9" name="AutoShape 46"/>
          <p:cNvSpPr>
            <a:spLocks noChangeArrowheads="1"/>
          </p:cNvSpPr>
          <p:nvPr/>
        </p:nvSpPr>
        <p:spPr bwMode="auto">
          <a:xfrm rot="5035539">
            <a:off x="2810025" y="1405706"/>
            <a:ext cx="3359041" cy="4675188"/>
          </a:xfrm>
          <a:prstGeom prst="bracketPair">
            <a:avLst>
              <a:gd name="adj" fmla="val 16667"/>
            </a:avLst>
          </a:prstGeom>
          <a:noFill/>
          <a:ln w="31750">
            <a:solidFill>
              <a:schemeClr val="tx1"/>
            </a:solidFill>
            <a:round/>
            <a:headEnd/>
            <a:tailEnd/>
          </a:ln>
          <a:effectLst/>
        </p:spPr>
        <p:txBody>
          <a:bodyPr wrap="none" anchor="ctr"/>
          <a:lstStyle/>
          <a:p>
            <a:endParaRPr lang="ar-SA"/>
          </a:p>
        </p:txBody>
      </p:sp>
      <p:pic>
        <p:nvPicPr>
          <p:cNvPr id="12" name="Picture 71" descr="bd04914_"/>
          <p:cNvPicPr>
            <a:picLocks noChangeAspect="1" noChangeArrowheads="1"/>
          </p:cNvPicPr>
          <p:nvPr/>
        </p:nvPicPr>
        <p:blipFill>
          <a:blip r:embed="rId3" cstate="print"/>
          <a:srcRect/>
          <a:stretch>
            <a:fillRect/>
          </a:stretch>
        </p:blipFill>
        <p:spPr bwMode="auto">
          <a:xfrm>
            <a:off x="7123113" y="5013325"/>
            <a:ext cx="762000" cy="563563"/>
          </a:xfrm>
          <a:prstGeom prst="rect">
            <a:avLst/>
          </a:prstGeom>
          <a:noFill/>
        </p:spPr>
      </p:pic>
      <p:pic>
        <p:nvPicPr>
          <p:cNvPr id="13" name="Picture 72" descr="bs00554_"/>
          <p:cNvPicPr>
            <a:picLocks noChangeAspect="1" noChangeArrowheads="1"/>
          </p:cNvPicPr>
          <p:nvPr/>
        </p:nvPicPr>
        <p:blipFill>
          <a:blip r:embed="rId4" cstate="print"/>
          <a:srcRect/>
          <a:stretch>
            <a:fillRect/>
          </a:stretch>
        </p:blipFill>
        <p:spPr bwMode="auto">
          <a:xfrm>
            <a:off x="1116013" y="1484313"/>
            <a:ext cx="647700" cy="642937"/>
          </a:xfrm>
          <a:prstGeom prst="rect">
            <a:avLst/>
          </a:prstGeom>
          <a:noFill/>
        </p:spPr>
      </p:pic>
      <p:sp>
        <p:nvSpPr>
          <p:cNvPr id="18" name="WordArt 77"/>
          <p:cNvSpPr>
            <a:spLocks noChangeArrowheads="1" noChangeShapeType="1" noTextEdit="1"/>
          </p:cNvSpPr>
          <p:nvPr/>
        </p:nvSpPr>
        <p:spPr bwMode="auto">
          <a:xfrm rot="21233527">
            <a:off x="2327272" y="2377437"/>
            <a:ext cx="4357247" cy="2482987"/>
          </a:xfrm>
          <a:prstGeom prst="rect">
            <a:avLst/>
          </a:prstGeom>
        </p:spPr>
        <p:txBody>
          <a:bodyPr wrap="none" fromWordArt="1">
            <a:prstTxWarp prst="textPlain">
              <a:avLst>
                <a:gd name="adj" fmla="val 50000"/>
              </a:avLst>
            </a:prstTxWarp>
          </a:bodyPr>
          <a:lstStyle/>
          <a:p>
            <a:pPr algn="ctr"/>
            <a:r>
              <a:rPr lang="ar-SA" sz="3600" kern="10" dirty="0" smtClean="0">
                <a:ln w="9525">
                  <a:noFill/>
                  <a:round/>
                  <a:headEnd/>
                  <a:tailEnd/>
                </a:ln>
                <a:solidFill>
                  <a:srgbClr val="FFFF99"/>
                </a:solidFill>
                <a:latin typeface="Times New Roman"/>
                <a:cs typeface="PT Bold Dusky" pitchFamily="2" charset="-78"/>
              </a:rPr>
              <a:t>المفهوم الأول :</a:t>
            </a:r>
          </a:p>
          <a:p>
            <a:pPr algn="ctr"/>
            <a:r>
              <a:rPr lang="ar-SA" sz="3600" kern="10" dirty="0" smtClean="0">
                <a:ln w="9525">
                  <a:noFill/>
                  <a:round/>
                  <a:headEnd/>
                  <a:tailEnd/>
                </a:ln>
                <a:solidFill>
                  <a:srgbClr val="FFFF99"/>
                </a:solidFill>
                <a:latin typeface="Times New Roman"/>
                <a:cs typeface="PT Bold Dusky" pitchFamily="2" charset="-78"/>
              </a:rPr>
              <a:t> العلاقة المهنية</a:t>
            </a:r>
            <a:endParaRPr lang="en-US" sz="3600" dirty="0"/>
          </a:p>
        </p:txBody>
      </p:sp>
    </p:spTree>
  </p:cSld>
  <p:clrMapOvr>
    <a:masterClrMapping/>
  </p:clrMapOvr>
  <p:transition spd="med">
    <p:dissolv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5" presetClass="entr" presetSubtype="0"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1000" decel="50000" fill="hold">
                                          <p:stCondLst>
                                            <p:cond delay="0"/>
                                          </p:stCondLst>
                                        </p:cTn>
                                        <p:tgtEl>
                                          <p:spTgt spid="18"/>
                                        </p:tgtEl>
                                        <p:attrNameLst>
                                          <p:attrName>style.rotation</p:attrName>
                                        </p:attrNameLst>
                                      </p:cBhvr>
                                      <p:tavLst>
                                        <p:tav tm="0">
                                          <p:val>
                                            <p:fltVal val="-90"/>
                                          </p:val>
                                        </p:tav>
                                        <p:tav tm="100000">
                                          <p:val>
                                            <p:fltVal val="0"/>
                                          </p:val>
                                        </p:tav>
                                      </p:tavLst>
                                    </p:anim>
                                    <p:anim calcmode="lin" valueType="num">
                                      <p:cBhvr>
                                        <p:cTn id="8" dur="1000" decel="50000" fill="hold">
                                          <p:stCondLst>
                                            <p:cond delay="0"/>
                                          </p:stCondLst>
                                        </p:cTn>
                                        <p:tgtEl>
                                          <p:spTgt spid="18"/>
                                        </p:tgtEl>
                                        <p:attrNameLst>
                                          <p:attrName>ppt_w</p:attrName>
                                        </p:attrNameLst>
                                      </p:cBhvr>
                                      <p:tavLst>
                                        <p:tav tm="0">
                                          <p:val>
                                            <p:strVal val="#ppt_w"/>
                                          </p:val>
                                        </p:tav>
                                        <p:tav tm="100000">
                                          <p:val>
                                            <p:strVal val="#ppt_w*.05"/>
                                          </p:val>
                                        </p:tav>
                                      </p:tavLst>
                                    </p:anim>
                                    <p:anim calcmode="lin" valueType="num">
                                      <p:cBhvr>
                                        <p:cTn id="9" dur="1000" accel="50000" fill="hold">
                                          <p:stCondLst>
                                            <p:cond delay="1000"/>
                                          </p:stCondLst>
                                        </p:cTn>
                                        <p:tgtEl>
                                          <p:spTgt spid="18"/>
                                        </p:tgtEl>
                                        <p:attrNameLst>
                                          <p:attrName>ppt_w</p:attrName>
                                        </p:attrNameLst>
                                      </p:cBhvr>
                                      <p:tavLst>
                                        <p:tav tm="0">
                                          <p:val>
                                            <p:strVal val="#ppt_w*.05"/>
                                          </p:val>
                                        </p:tav>
                                        <p:tav tm="100000">
                                          <p:val>
                                            <p:strVal val="#ppt_w"/>
                                          </p:val>
                                        </p:tav>
                                      </p:tavLst>
                                    </p:anim>
                                    <p:anim calcmode="lin" valueType="num">
                                      <p:cBhvr>
                                        <p:cTn id="10" dur="2000" fill="hold"/>
                                        <p:tgtEl>
                                          <p:spTgt spid="18"/>
                                        </p:tgtEl>
                                        <p:attrNameLst>
                                          <p:attrName>ppt_h</p:attrName>
                                        </p:attrNameLst>
                                      </p:cBhvr>
                                      <p:tavLst>
                                        <p:tav tm="0">
                                          <p:val>
                                            <p:strVal val="#ppt_h"/>
                                          </p:val>
                                        </p:tav>
                                        <p:tav tm="100000">
                                          <p:val>
                                            <p:strVal val="#ppt_h"/>
                                          </p:val>
                                        </p:tav>
                                      </p:tavLst>
                                    </p:anim>
                                    <p:anim calcmode="lin" valueType="num">
                                      <p:cBhvr>
                                        <p:cTn id="11" dur="1000" decel="50000" fill="hold">
                                          <p:stCondLst>
                                            <p:cond delay="0"/>
                                          </p:stCondLst>
                                        </p:cTn>
                                        <p:tgtEl>
                                          <p:spTgt spid="18"/>
                                        </p:tgtEl>
                                        <p:attrNameLst>
                                          <p:attrName>ppt_x</p:attrName>
                                        </p:attrNameLst>
                                      </p:cBhvr>
                                      <p:tavLst>
                                        <p:tav tm="0">
                                          <p:val>
                                            <p:strVal val="#ppt_x+.4"/>
                                          </p:val>
                                        </p:tav>
                                        <p:tav tm="100000">
                                          <p:val>
                                            <p:strVal val="#ppt_x"/>
                                          </p:val>
                                        </p:tav>
                                      </p:tavLst>
                                    </p:anim>
                                    <p:anim calcmode="lin" valueType="num">
                                      <p:cBhvr>
                                        <p:cTn id="12" dur="1000" decel="50000" fill="hold">
                                          <p:stCondLst>
                                            <p:cond delay="0"/>
                                          </p:stCondLst>
                                        </p:cTn>
                                        <p:tgtEl>
                                          <p:spTgt spid="18"/>
                                        </p:tgtEl>
                                        <p:attrNameLst>
                                          <p:attrName>ppt_y</p:attrName>
                                        </p:attrNameLst>
                                      </p:cBhvr>
                                      <p:tavLst>
                                        <p:tav tm="0">
                                          <p:val>
                                            <p:strVal val="#ppt_y-.2"/>
                                          </p:val>
                                        </p:tav>
                                        <p:tav tm="100000">
                                          <p:val>
                                            <p:strVal val="#ppt_y+.1"/>
                                          </p:val>
                                        </p:tav>
                                      </p:tavLst>
                                    </p:anim>
                                    <p:anim calcmode="lin" valueType="num">
                                      <p:cBhvr>
                                        <p:cTn id="13" dur="1000" accel="50000" fill="hold">
                                          <p:stCondLst>
                                            <p:cond delay="1000"/>
                                          </p:stCondLst>
                                        </p:cTn>
                                        <p:tgtEl>
                                          <p:spTgt spid="18"/>
                                        </p:tgtEl>
                                        <p:attrNameLst>
                                          <p:attrName>ppt_y</p:attrName>
                                        </p:attrNameLst>
                                      </p:cBhvr>
                                      <p:tavLst>
                                        <p:tav tm="0">
                                          <p:val>
                                            <p:strVal val="#ppt_y+.1"/>
                                          </p:val>
                                        </p:tav>
                                        <p:tav tm="100000">
                                          <p:val>
                                            <p:strVal val="#ppt_y"/>
                                          </p:val>
                                        </p:tav>
                                      </p:tavLst>
                                    </p:anim>
                                    <p:animEffect transition="in" filter="fade">
                                      <p:cBhvr>
                                        <p:cTn id="14" dur="2000" decel="50000">
                                          <p:stCondLst>
                                            <p:cond delay="0"/>
                                          </p:stCondLst>
                                        </p:cTn>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0481" name="Rectangle 1"/>
          <p:cNvSpPr>
            <a:spLocks noChangeArrowheads="1"/>
          </p:cNvSpPr>
          <p:nvPr/>
        </p:nvSpPr>
        <p:spPr bwMode="auto">
          <a:xfrm>
            <a:off x="4644008" y="116632"/>
            <a:ext cx="3779912" cy="46166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r>
              <a:rPr lang="ar-SA" sz="2400" b="1" i="1" u="sng" dirty="0" smtClean="0">
                <a:solidFill>
                  <a:srgbClr val="FF0000"/>
                </a:solidFill>
                <a:latin typeface="Calibri" pitchFamily="34" charset="0"/>
              </a:rPr>
              <a:t>مفهوم العلاقة المهنية</a:t>
            </a:r>
          </a:p>
        </p:txBody>
      </p:sp>
      <p:sp>
        <p:nvSpPr>
          <p:cNvPr id="4" name="مربع نص 3"/>
          <p:cNvSpPr txBox="1"/>
          <p:nvPr/>
        </p:nvSpPr>
        <p:spPr>
          <a:xfrm>
            <a:off x="1619672" y="764704"/>
            <a:ext cx="6480720" cy="4708981"/>
          </a:xfrm>
          <a:prstGeom prst="rect">
            <a:avLst/>
          </a:prstGeom>
          <a:noFill/>
        </p:spPr>
        <p:txBody>
          <a:bodyPr wrap="square" rtlCol="1">
            <a:spAutoFit/>
          </a:bodyPr>
          <a:lstStyle/>
          <a:p>
            <a:pPr algn="justLow"/>
            <a:r>
              <a:rPr lang="ar-SA" sz="2500" b="1" dirty="0" smtClean="0"/>
              <a:t>العلاقة المهنية مفهوم عاش حياة خدمة الفرد كلها تطور بتطورها وتشكل تبعا لكل جديد في اتجاهاتها المتعاقبة ، فمنذ أن كانت خدمة الفرد في مرحلتها الجنينية نادت ماري </a:t>
            </a:r>
            <a:r>
              <a:rPr lang="ar-SA" sz="2500" b="1" dirty="0" err="1" smtClean="0"/>
              <a:t>ريشموند</a:t>
            </a:r>
            <a:r>
              <a:rPr lang="ar-SA" sz="2500" b="1" dirty="0" smtClean="0"/>
              <a:t> بمفهوم الصداقة بين الأخصائي والعميل كأسلوب إنساني قد يفيد في اكتساب ثقة العميل واستجابته للنصيحة إلا انه وبظهور الاتجاه النفسي الذي أعقب نظريات </a:t>
            </a:r>
            <a:r>
              <a:rPr lang="ar-SA" sz="2500" b="1" dirty="0" err="1" smtClean="0"/>
              <a:t>فرويد</a:t>
            </a:r>
            <a:r>
              <a:rPr lang="ar-SA" sz="2500" b="1" dirty="0" smtClean="0"/>
              <a:t> في التحليل النفسي دخل عنصرين جديدين إلى مفهوم الصداقة وهما عنصرا التأثير والتفاعل لتصبح العلاقة نوعا من الارتباط.</a:t>
            </a:r>
            <a:endParaRPr lang="en-US" sz="2500" b="1" dirty="0" smtClean="0"/>
          </a:p>
          <a:p>
            <a:pPr algn="justLow"/>
            <a:r>
              <a:rPr lang="ar-SA" sz="2500" b="1" dirty="0" smtClean="0"/>
              <a:t>وهكذا اختلف مفهوم العلاقة المهنية حسب رؤية العلماء لها إلى أن تبلور هذا المفهوم اليوم ليأخذ أساسا مهنيا علاجيا ينطوي تحته كافة المفاهيم الفرعية الأخرى .</a:t>
            </a:r>
            <a:endParaRPr lang="en-US" sz="2500" b="1" dirty="0" smtClean="0"/>
          </a:p>
        </p:txBody>
      </p:sp>
    </p:spTree>
  </p:cSld>
  <p:clrMapOvr>
    <a:masterClrMapping/>
  </p:clrMapOvr>
  <p:transition spd="med">
    <p:dissolv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slide(fromBottom)">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4" name="مربع نص 3"/>
          <p:cNvSpPr txBox="1"/>
          <p:nvPr/>
        </p:nvSpPr>
        <p:spPr>
          <a:xfrm>
            <a:off x="827584" y="404664"/>
            <a:ext cx="7632848" cy="5262979"/>
          </a:xfrm>
          <a:prstGeom prst="rect">
            <a:avLst/>
          </a:prstGeom>
          <a:noFill/>
        </p:spPr>
        <p:txBody>
          <a:bodyPr wrap="square" rtlCol="1">
            <a:spAutoFit/>
          </a:bodyPr>
          <a:lstStyle/>
          <a:p>
            <a:r>
              <a:rPr lang="ar-SA" sz="2800" b="1" u="sng" dirty="0" smtClean="0">
                <a:solidFill>
                  <a:srgbClr val="005C2A"/>
                </a:solidFill>
              </a:rPr>
              <a:t>ماهية العلاقة :</a:t>
            </a:r>
            <a:endParaRPr lang="en-US" sz="2800" b="1" dirty="0" smtClean="0">
              <a:solidFill>
                <a:srgbClr val="005C2A"/>
              </a:solidFill>
            </a:endParaRPr>
          </a:p>
          <a:p>
            <a:pPr algn="justLow"/>
            <a:r>
              <a:rPr lang="ar-SA" sz="2800" b="1" dirty="0" smtClean="0"/>
              <a:t>في البداية نعرف العلاقة بأنها حالة من الارتباط بين شخصين أو أكثر حول موضوع معين يرسم طبيعة هذه العلاقة ويحدد أهدافها.</a:t>
            </a:r>
          </a:p>
          <a:p>
            <a:endParaRPr lang="en-US" sz="2800" dirty="0" smtClean="0"/>
          </a:p>
          <a:p>
            <a:r>
              <a:rPr lang="ar-SA" sz="2800" b="1" u="sng" dirty="0" smtClean="0"/>
              <a:t>أهم العلاقات الإنسانية:</a:t>
            </a:r>
            <a:endParaRPr lang="en-US" sz="2800" b="1" u="sng" dirty="0" smtClean="0"/>
          </a:p>
          <a:p>
            <a:pPr lvl="0" algn="justLow">
              <a:buFont typeface="Arial" pitchFamily="34" charset="0"/>
              <a:buChar char="•"/>
            </a:pPr>
            <a:r>
              <a:rPr lang="ar-SA" sz="2800" dirty="0" smtClean="0"/>
              <a:t>علاقة الفرد بنفسه .</a:t>
            </a:r>
            <a:endParaRPr lang="en-US" sz="2800" dirty="0" smtClean="0"/>
          </a:p>
          <a:p>
            <a:pPr lvl="0" algn="justLow">
              <a:buFont typeface="Arial" pitchFamily="34" charset="0"/>
              <a:buChar char="•"/>
            </a:pPr>
            <a:r>
              <a:rPr lang="ar-SA" sz="2800" dirty="0" smtClean="0"/>
              <a:t>علاقة الفرد بالآخرين .</a:t>
            </a:r>
            <a:endParaRPr lang="en-US" sz="2800" dirty="0" smtClean="0"/>
          </a:p>
          <a:p>
            <a:pPr lvl="0" algn="justLow">
              <a:buFont typeface="Arial" pitchFamily="34" charset="0"/>
              <a:buChar char="•"/>
            </a:pPr>
            <a:r>
              <a:rPr lang="ar-SA" sz="2800" dirty="0" smtClean="0"/>
              <a:t>علاقة الفرد بالخالق عز وجل.</a:t>
            </a:r>
          </a:p>
          <a:p>
            <a:pPr lvl="0" algn="justLow">
              <a:buFont typeface="Arial" pitchFamily="34" charset="0"/>
              <a:buChar char="•"/>
            </a:pPr>
            <a:endParaRPr lang="ar-SA" sz="2800" dirty="0" smtClean="0"/>
          </a:p>
          <a:p>
            <a:r>
              <a:rPr lang="ar-SA" sz="2800" b="1" u="sng" dirty="0" smtClean="0">
                <a:solidFill>
                  <a:srgbClr val="005C2A"/>
                </a:solidFill>
              </a:rPr>
              <a:t>علاقة الفرد بالآخرين يمكن أن تنقسم إلى:</a:t>
            </a:r>
            <a:endParaRPr lang="en-US" sz="2800" b="1" u="sng" dirty="0" smtClean="0">
              <a:solidFill>
                <a:srgbClr val="005C2A"/>
              </a:solidFill>
            </a:endParaRPr>
          </a:p>
          <a:p>
            <a:pPr lvl="0">
              <a:buFont typeface="Arial" pitchFamily="34" charset="0"/>
              <a:buChar char="•"/>
            </a:pPr>
            <a:r>
              <a:rPr lang="ar-SA" sz="2800" dirty="0" smtClean="0"/>
              <a:t>علاقة شخصية .</a:t>
            </a:r>
            <a:endParaRPr lang="en-US" sz="2800" dirty="0" smtClean="0"/>
          </a:p>
          <a:p>
            <a:pPr lvl="0">
              <a:buFont typeface="Arial" pitchFamily="34" charset="0"/>
              <a:buChar char="•"/>
            </a:pPr>
            <a:r>
              <a:rPr lang="ar-SA" sz="2800" dirty="0" smtClean="0"/>
              <a:t>علاقة نفعية ( مهنية ) .</a:t>
            </a:r>
            <a:endParaRPr lang="en-US" sz="2800" dirty="0" smtClean="0"/>
          </a:p>
        </p:txBody>
      </p:sp>
    </p:spTree>
  </p:cSld>
  <p:clrMapOvr>
    <a:masterClrMapping/>
  </p:clrMapOvr>
  <p:transition spd="med">
    <p:dissolv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slide(fromBottom)">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4" name="مربع نص 3"/>
          <p:cNvSpPr txBox="1"/>
          <p:nvPr/>
        </p:nvSpPr>
        <p:spPr>
          <a:xfrm>
            <a:off x="683568" y="548680"/>
            <a:ext cx="7632848" cy="5693866"/>
          </a:xfrm>
          <a:prstGeom prst="rect">
            <a:avLst/>
          </a:prstGeom>
          <a:noFill/>
        </p:spPr>
        <p:txBody>
          <a:bodyPr wrap="square" rtlCol="1">
            <a:spAutoFit/>
          </a:bodyPr>
          <a:lstStyle/>
          <a:p>
            <a:pPr algn="justLow"/>
            <a:r>
              <a:rPr lang="ar-SA" sz="2800" b="1" u="sng" dirty="0" smtClean="0">
                <a:solidFill>
                  <a:srgbClr val="005C2A"/>
                </a:solidFill>
              </a:rPr>
              <a:t>أهم العلاقات الشائعة :</a:t>
            </a:r>
            <a:endParaRPr lang="en-US" sz="2800" b="1" u="sng" dirty="0" smtClean="0">
              <a:solidFill>
                <a:srgbClr val="005C2A"/>
              </a:solidFill>
            </a:endParaRPr>
          </a:p>
          <a:p>
            <a:pPr marL="363538" lvl="0" indent="-363538" algn="justLow">
              <a:buFont typeface="+mj-lt"/>
              <a:buAutoNum type="arabicPeriod"/>
            </a:pPr>
            <a:r>
              <a:rPr lang="ar-SA" sz="2800" dirty="0" smtClean="0"/>
              <a:t>علاقة الأب بابنه ( علاقة عميقة العواطف قد يشوبها التحيز العاطفي يملك احد أطرافها وهو الأب سلطة على الآخر وهو الابن ) .</a:t>
            </a:r>
            <a:endParaRPr lang="en-US" sz="2800" dirty="0" smtClean="0"/>
          </a:p>
          <a:p>
            <a:pPr marL="363538" lvl="0" indent="-363538" algn="justLow">
              <a:buFont typeface="+mj-lt"/>
              <a:buAutoNum type="arabicPeriod"/>
            </a:pPr>
            <a:r>
              <a:rPr lang="ar-SA" sz="2800" dirty="0" smtClean="0"/>
              <a:t>علاقة الصداقة ( علاقة بين ندين تحكمها درجة من الارتباط الوجداني تنشأ بين طرفين تلاقت أمزجتهما).</a:t>
            </a:r>
          </a:p>
          <a:p>
            <a:pPr marL="363538" lvl="0" indent="-363538" algn="justLow">
              <a:buFont typeface="+mj-lt"/>
              <a:buAutoNum type="arabicPeriod"/>
            </a:pPr>
            <a:r>
              <a:rPr lang="ar-SA" sz="2800" dirty="0" smtClean="0"/>
              <a:t>علاقة الطبيب بالمريض ( علاقة تتميز بأنها بين طرفين احدهما ايجابي والآخر شبه سلبي ، طرف يعمل ويفكر والآخر ما عليه إلا الانصياع )</a:t>
            </a:r>
            <a:endParaRPr lang="en-US" sz="2800" dirty="0" smtClean="0"/>
          </a:p>
          <a:p>
            <a:pPr marL="363538" lvl="0" indent="-363538" algn="justLow">
              <a:buFont typeface="+mj-lt"/>
              <a:buAutoNum type="arabicPeriod"/>
            </a:pPr>
            <a:r>
              <a:rPr lang="ar-SA" sz="2800" dirty="0" smtClean="0"/>
              <a:t>علاقة المدرس بالتلميذ ( علاقة وحداتها عقلية ومعرفية ، وان سادها نوع من التفاعل فهو تفاعل ذهني بين وحدات معرفية تقوم على الاستدعاء والتذكر والاستظهار وانتقال الأثر )</a:t>
            </a:r>
            <a:endParaRPr lang="en-US" sz="2800" dirty="0" smtClean="0"/>
          </a:p>
          <a:p>
            <a:pPr marL="363538" lvl="0" indent="-363538" algn="justLow">
              <a:buFont typeface="+mj-lt"/>
              <a:buAutoNum type="arabicPeriod"/>
            </a:pPr>
            <a:endParaRPr lang="en-US" sz="2800" dirty="0" smtClean="0"/>
          </a:p>
        </p:txBody>
      </p:sp>
    </p:spTree>
  </p:cSld>
  <p:clrMapOvr>
    <a:masterClrMapping/>
  </p:clrMapOvr>
  <p:transition spd="med">
    <p:dissolv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slide(fromBottom)">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4" name="مربع نص 3"/>
          <p:cNvSpPr txBox="1"/>
          <p:nvPr/>
        </p:nvSpPr>
        <p:spPr>
          <a:xfrm>
            <a:off x="1259632" y="548680"/>
            <a:ext cx="6912768" cy="5262979"/>
          </a:xfrm>
          <a:prstGeom prst="rect">
            <a:avLst/>
          </a:prstGeom>
          <a:noFill/>
        </p:spPr>
        <p:txBody>
          <a:bodyPr wrap="square" rtlCol="1">
            <a:spAutoFit/>
          </a:bodyPr>
          <a:lstStyle/>
          <a:p>
            <a:pPr algn="justLow"/>
            <a:r>
              <a:rPr lang="ar-SA" sz="2800" b="1" u="sng" dirty="0" smtClean="0">
                <a:solidFill>
                  <a:srgbClr val="FF0000"/>
                </a:solidFill>
              </a:rPr>
              <a:t>السؤال / هل العلاقة في خدمة الفرد هي واحدة من هذه العلاقات؟؟ </a:t>
            </a:r>
            <a:endParaRPr lang="en-US" sz="2800" b="1" u="sng" dirty="0" smtClean="0">
              <a:solidFill>
                <a:srgbClr val="FF0000"/>
              </a:solidFill>
            </a:endParaRPr>
          </a:p>
          <a:p>
            <a:pPr algn="justLow"/>
            <a:r>
              <a:rPr lang="ar-SA" sz="2800" dirty="0" smtClean="0"/>
              <a:t>لا شك أنها ليست من قبيل هذه العلاقات ولكنها علاقة من نوع خاص من طبيعة علاجية مميزة .</a:t>
            </a:r>
          </a:p>
          <a:p>
            <a:pPr algn="justLow"/>
            <a:endParaRPr lang="en-US" sz="2800" dirty="0" smtClean="0"/>
          </a:p>
          <a:p>
            <a:pPr algn="justLow"/>
            <a:r>
              <a:rPr lang="ar-SA" sz="2800" b="1" u="sng" dirty="0" smtClean="0">
                <a:solidFill>
                  <a:srgbClr val="005C2A"/>
                </a:solidFill>
              </a:rPr>
              <a:t>تعريف العلاقة المهنية : </a:t>
            </a:r>
            <a:endParaRPr lang="en-US" sz="2800" b="1" dirty="0" smtClean="0">
              <a:solidFill>
                <a:srgbClr val="005C2A"/>
              </a:solidFill>
            </a:endParaRPr>
          </a:p>
          <a:p>
            <a:pPr algn="justLow"/>
            <a:r>
              <a:rPr lang="ar-SA" sz="2800" dirty="0" smtClean="0"/>
              <a:t>هي حالة من الارتباط العاطفي والعقلي الهادف تتفاعل فيها مشاعر وأفكار كل من العميل والأخصائي خلال عملية المساعدة .</a:t>
            </a:r>
            <a:endParaRPr lang="en-US" sz="2800" dirty="0" smtClean="0"/>
          </a:p>
          <a:p>
            <a:pPr algn="justLow"/>
            <a:r>
              <a:rPr lang="ar-SA" sz="2800" dirty="0" smtClean="0"/>
              <a:t>فهي ليست علاقة وجدانية متحيزة كعلاقة الأب بابنه .</a:t>
            </a:r>
            <a:endParaRPr lang="en-US" sz="2800" dirty="0" smtClean="0"/>
          </a:p>
          <a:p>
            <a:pPr algn="justLow"/>
            <a:r>
              <a:rPr lang="ar-SA" sz="2800" dirty="0" smtClean="0"/>
              <a:t>وليست علاقة نفعية مسيطرة كعلاقة الطبيب بمريضة .</a:t>
            </a:r>
            <a:endParaRPr lang="en-US" sz="2800" dirty="0" smtClean="0"/>
          </a:p>
          <a:p>
            <a:pPr algn="justLow"/>
            <a:r>
              <a:rPr lang="ar-SA" sz="2800" dirty="0" smtClean="0"/>
              <a:t>وليست عقلية كعلاقة المدرس بتلميذه .</a:t>
            </a:r>
            <a:endParaRPr lang="en-US" sz="2800" dirty="0"/>
          </a:p>
        </p:txBody>
      </p:sp>
    </p:spTree>
  </p:cSld>
  <p:clrMapOvr>
    <a:masterClrMapping/>
  </p:clrMapOvr>
  <p:transition spd="med">
    <p:dissolv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slide(fromBottom)">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9" name="AutoShape 46"/>
          <p:cNvSpPr>
            <a:spLocks noChangeArrowheads="1"/>
          </p:cNvSpPr>
          <p:nvPr/>
        </p:nvSpPr>
        <p:spPr bwMode="auto">
          <a:xfrm rot="5035539">
            <a:off x="2810025" y="1405706"/>
            <a:ext cx="3359041" cy="4675188"/>
          </a:xfrm>
          <a:prstGeom prst="bracketPair">
            <a:avLst>
              <a:gd name="adj" fmla="val 16667"/>
            </a:avLst>
          </a:prstGeom>
          <a:noFill/>
          <a:ln w="31750">
            <a:solidFill>
              <a:schemeClr val="tx1"/>
            </a:solidFill>
            <a:round/>
            <a:headEnd/>
            <a:tailEnd/>
          </a:ln>
          <a:effectLst/>
        </p:spPr>
        <p:txBody>
          <a:bodyPr wrap="none" anchor="ctr"/>
          <a:lstStyle/>
          <a:p>
            <a:endParaRPr lang="ar-SA"/>
          </a:p>
        </p:txBody>
      </p:sp>
      <p:pic>
        <p:nvPicPr>
          <p:cNvPr id="12" name="Picture 71" descr="bd04914_"/>
          <p:cNvPicPr>
            <a:picLocks noChangeAspect="1" noChangeArrowheads="1"/>
          </p:cNvPicPr>
          <p:nvPr/>
        </p:nvPicPr>
        <p:blipFill>
          <a:blip r:embed="rId3" cstate="print"/>
          <a:srcRect/>
          <a:stretch>
            <a:fillRect/>
          </a:stretch>
        </p:blipFill>
        <p:spPr bwMode="auto">
          <a:xfrm>
            <a:off x="7123113" y="5013325"/>
            <a:ext cx="762000" cy="563563"/>
          </a:xfrm>
          <a:prstGeom prst="rect">
            <a:avLst/>
          </a:prstGeom>
          <a:noFill/>
        </p:spPr>
      </p:pic>
      <p:pic>
        <p:nvPicPr>
          <p:cNvPr id="13" name="Picture 72" descr="bs00554_"/>
          <p:cNvPicPr>
            <a:picLocks noChangeAspect="1" noChangeArrowheads="1"/>
          </p:cNvPicPr>
          <p:nvPr/>
        </p:nvPicPr>
        <p:blipFill>
          <a:blip r:embed="rId4" cstate="print"/>
          <a:srcRect/>
          <a:stretch>
            <a:fillRect/>
          </a:stretch>
        </p:blipFill>
        <p:spPr bwMode="auto">
          <a:xfrm>
            <a:off x="1116013" y="1484313"/>
            <a:ext cx="647700" cy="642937"/>
          </a:xfrm>
          <a:prstGeom prst="rect">
            <a:avLst/>
          </a:prstGeom>
          <a:noFill/>
        </p:spPr>
      </p:pic>
      <p:sp>
        <p:nvSpPr>
          <p:cNvPr id="18" name="WordArt 77"/>
          <p:cNvSpPr>
            <a:spLocks noChangeArrowheads="1" noChangeShapeType="1" noTextEdit="1"/>
          </p:cNvSpPr>
          <p:nvPr/>
        </p:nvSpPr>
        <p:spPr bwMode="auto">
          <a:xfrm rot="21233527">
            <a:off x="2920169" y="2398776"/>
            <a:ext cx="3112746" cy="2482987"/>
          </a:xfrm>
          <a:prstGeom prst="rect">
            <a:avLst/>
          </a:prstGeom>
        </p:spPr>
        <p:txBody>
          <a:bodyPr wrap="none" fromWordArt="1">
            <a:prstTxWarp prst="textPlain">
              <a:avLst>
                <a:gd name="adj" fmla="val 50000"/>
              </a:avLst>
            </a:prstTxWarp>
          </a:bodyPr>
          <a:lstStyle/>
          <a:p>
            <a:pPr algn="ctr"/>
            <a:r>
              <a:rPr lang="ar-SA" sz="3600" kern="10" dirty="0" smtClean="0">
                <a:ln w="9525">
                  <a:noFill/>
                  <a:round/>
                  <a:headEnd/>
                  <a:tailEnd/>
                </a:ln>
                <a:solidFill>
                  <a:srgbClr val="FFFF99"/>
                </a:solidFill>
                <a:latin typeface="Times New Roman"/>
                <a:cs typeface="PT Bold Dusky" pitchFamily="2" charset="-78"/>
              </a:rPr>
              <a:t>عناصر </a:t>
            </a:r>
          </a:p>
          <a:p>
            <a:pPr algn="ctr"/>
            <a:r>
              <a:rPr lang="ar-SA" sz="3600" kern="10" dirty="0" smtClean="0">
                <a:ln w="9525">
                  <a:noFill/>
                  <a:round/>
                  <a:headEnd/>
                  <a:tailEnd/>
                </a:ln>
                <a:solidFill>
                  <a:srgbClr val="FFFF99"/>
                </a:solidFill>
                <a:effectLst/>
                <a:latin typeface="Times New Roman"/>
                <a:cs typeface="PT Bold Dusky" pitchFamily="2" charset="-78"/>
              </a:rPr>
              <a:t>العلاقة المهنية</a:t>
            </a:r>
            <a:endParaRPr lang="ar-SA" sz="3600" kern="10" dirty="0">
              <a:ln w="9525">
                <a:noFill/>
                <a:round/>
                <a:headEnd/>
                <a:tailEnd/>
              </a:ln>
              <a:solidFill>
                <a:srgbClr val="FFFF99"/>
              </a:solidFill>
              <a:effectLst/>
              <a:latin typeface="Times New Roman"/>
              <a:cs typeface="PT Bold Dusky" pitchFamily="2" charset="-78"/>
            </a:endParaRPr>
          </a:p>
        </p:txBody>
      </p:sp>
    </p:spTree>
  </p:cSld>
  <p:clrMapOvr>
    <a:masterClrMapping/>
  </p:clrMapOvr>
  <p:transition spd="med">
    <p:dissolv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5" presetClass="entr" presetSubtype="0"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1000" decel="50000" fill="hold">
                                          <p:stCondLst>
                                            <p:cond delay="0"/>
                                          </p:stCondLst>
                                        </p:cTn>
                                        <p:tgtEl>
                                          <p:spTgt spid="18"/>
                                        </p:tgtEl>
                                        <p:attrNameLst>
                                          <p:attrName>style.rotation</p:attrName>
                                        </p:attrNameLst>
                                      </p:cBhvr>
                                      <p:tavLst>
                                        <p:tav tm="0">
                                          <p:val>
                                            <p:fltVal val="-90"/>
                                          </p:val>
                                        </p:tav>
                                        <p:tav tm="100000">
                                          <p:val>
                                            <p:fltVal val="0"/>
                                          </p:val>
                                        </p:tav>
                                      </p:tavLst>
                                    </p:anim>
                                    <p:anim calcmode="lin" valueType="num">
                                      <p:cBhvr>
                                        <p:cTn id="8" dur="1000" decel="50000" fill="hold">
                                          <p:stCondLst>
                                            <p:cond delay="0"/>
                                          </p:stCondLst>
                                        </p:cTn>
                                        <p:tgtEl>
                                          <p:spTgt spid="18"/>
                                        </p:tgtEl>
                                        <p:attrNameLst>
                                          <p:attrName>ppt_w</p:attrName>
                                        </p:attrNameLst>
                                      </p:cBhvr>
                                      <p:tavLst>
                                        <p:tav tm="0">
                                          <p:val>
                                            <p:strVal val="#ppt_w"/>
                                          </p:val>
                                        </p:tav>
                                        <p:tav tm="100000">
                                          <p:val>
                                            <p:strVal val="#ppt_w*.05"/>
                                          </p:val>
                                        </p:tav>
                                      </p:tavLst>
                                    </p:anim>
                                    <p:anim calcmode="lin" valueType="num">
                                      <p:cBhvr>
                                        <p:cTn id="9" dur="1000" accel="50000" fill="hold">
                                          <p:stCondLst>
                                            <p:cond delay="1000"/>
                                          </p:stCondLst>
                                        </p:cTn>
                                        <p:tgtEl>
                                          <p:spTgt spid="18"/>
                                        </p:tgtEl>
                                        <p:attrNameLst>
                                          <p:attrName>ppt_w</p:attrName>
                                        </p:attrNameLst>
                                      </p:cBhvr>
                                      <p:tavLst>
                                        <p:tav tm="0">
                                          <p:val>
                                            <p:strVal val="#ppt_w*.05"/>
                                          </p:val>
                                        </p:tav>
                                        <p:tav tm="100000">
                                          <p:val>
                                            <p:strVal val="#ppt_w"/>
                                          </p:val>
                                        </p:tav>
                                      </p:tavLst>
                                    </p:anim>
                                    <p:anim calcmode="lin" valueType="num">
                                      <p:cBhvr>
                                        <p:cTn id="10" dur="2000" fill="hold"/>
                                        <p:tgtEl>
                                          <p:spTgt spid="18"/>
                                        </p:tgtEl>
                                        <p:attrNameLst>
                                          <p:attrName>ppt_h</p:attrName>
                                        </p:attrNameLst>
                                      </p:cBhvr>
                                      <p:tavLst>
                                        <p:tav tm="0">
                                          <p:val>
                                            <p:strVal val="#ppt_h"/>
                                          </p:val>
                                        </p:tav>
                                        <p:tav tm="100000">
                                          <p:val>
                                            <p:strVal val="#ppt_h"/>
                                          </p:val>
                                        </p:tav>
                                      </p:tavLst>
                                    </p:anim>
                                    <p:anim calcmode="lin" valueType="num">
                                      <p:cBhvr>
                                        <p:cTn id="11" dur="1000" decel="50000" fill="hold">
                                          <p:stCondLst>
                                            <p:cond delay="0"/>
                                          </p:stCondLst>
                                        </p:cTn>
                                        <p:tgtEl>
                                          <p:spTgt spid="18"/>
                                        </p:tgtEl>
                                        <p:attrNameLst>
                                          <p:attrName>ppt_x</p:attrName>
                                        </p:attrNameLst>
                                      </p:cBhvr>
                                      <p:tavLst>
                                        <p:tav tm="0">
                                          <p:val>
                                            <p:strVal val="#ppt_x+.4"/>
                                          </p:val>
                                        </p:tav>
                                        <p:tav tm="100000">
                                          <p:val>
                                            <p:strVal val="#ppt_x"/>
                                          </p:val>
                                        </p:tav>
                                      </p:tavLst>
                                    </p:anim>
                                    <p:anim calcmode="lin" valueType="num">
                                      <p:cBhvr>
                                        <p:cTn id="12" dur="1000" decel="50000" fill="hold">
                                          <p:stCondLst>
                                            <p:cond delay="0"/>
                                          </p:stCondLst>
                                        </p:cTn>
                                        <p:tgtEl>
                                          <p:spTgt spid="18"/>
                                        </p:tgtEl>
                                        <p:attrNameLst>
                                          <p:attrName>ppt_y</p:attrName>
                                        </p:attrNameLst>
                                      </p:cBhvr>
                                      <p:tavLst>
                                        <p:tav tm="0">
                                          <p:val>
                                            <p:strVal val="#ppt_y-.2"/>
                                          </p:val>
                                        </p:tav>
                                        <p:tav tm="100000">
                                          <p:val>
                                            <p:strVal val="#ppt_y+.1"/>
                                          </p:val>
                                        </p:tav>
                                      </p:tavLst>
                                    </p:anim>
                                    <p:anim calcmode="lin" valueType="num">
                                      <p:cBhvr>
                                        <p:cTn id="13" dur="1000" accel="50000" fill="hold">
                                          <p:stCondLst>
                                            <p:cond delay="1000"/>
                                          </p:stCondLst>
                                        </p:cTn>
                                        <p:tgtEl>
                                          <p:spTgt spid="18"/>
                                        </p:tgtEl>
                                        <p:attrNameLst>
                                          <p:attrName>ppt_y</p:attrName>
                                        </p:attrNameLst>
                                      </p:cBhvr>
                                      <p:tavLst>
                                        <p:tav tm="0">
                                          <p:val>
                                            <p:strVal val="#ppt_y+.1"/>
                                          </p:val>
                                        </p:tav>
                                        <p:tav tm="100000">
                                          <p:val>
                                            <p:strVal val="#ppt_y"/>
                                          </p:val>
                                        </p:tav>
                                      </p:tavLst>
                                    </p:anim>
                                    <p:animEffect transition="in" filter="fade">
                                      <p:cBhvr>
                                        <p:cTn id="14" dur="2000" decel="50000">
                                          <p:stCondLst>
                                            <p:cond delay="0"/>
                                          </p:stCondLst>
                                        </p:cTn>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4" name="مربع نص 3"/>
          <p:cNvSpPr txBox="1"/>
          <p:nvPr/>
        </p:nvSpPr>
        <p:spPr>
          <a:xfrm>
            <a:off x="827584" y="548680"/>
            <a:ext cx="7560840" cy="5262979"/>
          </a:xfrm>
          <a:prstGeom prst="rect">
            <a:avLst/>
          </a:prstGeom>
          <a:noFill/>
        </p:spPr>
        <p:txBody>
          <a:bodyPr wrap="square" rtlCol="1">
            <a:spAutoFit/>
          </a:bodyPr>
          <a:lstStyle/>
          <a:p>
            <a:pPr lvl="0"/>
            <a:r>
              <a:rPr lang="ar-SA" sz="2800" b="1" u="sng" dirty="0" smtClean="0">
                <a:solidFill>
                  <a:srgbClr val="800080"/>
                </a:solidFill>
              </a:rPr>
              <a:t>1- المشاعر</a:t>
            </a:r>
            <a:r>
              <a:rPr lang="ar-SA" sz="2800" b="1" dirty="0" smtClean="0">
                <a:solidFill>
                  <a:srgbClr val="800080"/>
                </a:solidFill>
              </a:rPr>
              <a:t>:</a:t>
            </a:r>
          </a:p>
          <a:p>
            <a:pPr lvl="0"/>
            <a:r>
              <a:rPr lang="ar-SA" sz="2800" dirty="0" smtClean="0"/>
              <a:t>( وهي حالات انفعالية تصاحب مواقف معينة تظهر لها ردود أفعال تلقائية ظاهرة أو غير ظاهرة ، وهي ركن هام في تكوين العلاقة المهنية ).</a:t>
            </a:r>
          </a:p>
          <a:p>
            <a:pPr lvl="0"/>
            <a:endParaRPr lang="en-US" sz="2800" dirty="0" smtClean="0"/>
          </a:p>
          <a:p>
            <a:r>
              <a:rPr lang="ar-SA" sz="2800" b="1" u="sng" dirty="0" smtClean="0">
                <a:solidFill>
                  <a:srgbClr val="005C2A"/>
                </a:solidFill>
              </a:rPr>
              <a:t>ديناميكية المشاعر في العلاقة المهنية :</a:t>
            </a:r>
            <a:endParaRPr lang="en-US" sz="2800" b="1" dirty="0" smtClean="0">
              <a:solidFill>
                <a:srgbClr val="005C2A"/>
              </a:solidFill>
            </a:endParaRPr>
          </a:p>
          <a:p>
            <a:r>
              <a:rPr lang="ar-SA" sz="2800" dirty="0" smtClean="0"/>
              <a:t>أ / شحنات متتابعة من الخوف أو القلق أو الغضب أو الألم يحسها العميل تقابل:</a:t>
            </a:r>
            <a:endParaRPr lang="en-US" sz="2800" dirty="0" smtClean="0"/>
          </a:p>
          <a:p>
            <a:r>
              <a:rPr lang="ar-SA" sz="2800" dirty="0" smtClean="0"/>
              <a:t>ب / باستجابة مناسبة من الأخصائي بالحرارة والتجاوب والتقدير فيحدث رد فعل لذلك هو:</a:t>
            </a:r>
            <a:endParaRPr lang="en-US" sz="2800" dirty="0" smtClean="0"/>
          </a:p>
          <a:p>
            <a:r>
              <a:rPr lang="ar-SA" sz="2800" dirty="0" smtClean="0"/>
              <a:t>ج / إحساس العميل بالأمن والاستقرار النسبي ثم رغبة في مزيد من التعبير عن أحاسيس أخرى كان يخشى الإفصاح عنها من قبل.</a:t>
            </a:r>
            <a:endParaRPr lang="en-US" sz="2800" dirty="0"/>
          </a:p>
        </p:txBody>
      </p:sp>
    </p:spTree>
  </p:cSld>
  <p:clrMapOvr>
    <a:masterClrMapping/>
  </p:clrMapOvr>
  <p:transition spd="med">
    <p:dissolv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slide(fromBottom)">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4" name="مربع نص 3"/>
          <p:cNvSpPr txBox="1"/>
          <p:nvPr/>
        </p:nvSpPr>
        <p:spPr>
          <a:xfrm>
            <a:off x="827584" y="548680"/>
            <a:ext cx="7560840" cy="5262979"/>
          </a:xfrm>
          <a:prstGeom prst="rect">
            <a:avLst/>
          </a:prstGeom>
          <a:noFill/>
        </p:spPr>
        <p:txBody>
          <a:bodyPr wrap="square" rtlCol="1">
            <a:spAutoFit/>
          </a:bodyPr>
          <a:lstStyle/>
          <a:p>
            <a:pPr algn="justLow"/>
            <a:r>
              <a:rPr lang="ar-SA" sz="2800" u="sng" dirty="0" smtClean="0">
                <a:solidFill>
                  <a:srgbClr val="800080"/>
                </a:solidFill>
              </a:rPr>
              <a:t>2 . </a:t>
            </a:r>
            <a:r>
              <a:rPr lang="ar-SA" sz="2800" b="1" u="sng" dirty="0" smtClean="0">
                <a:solidFill>
                  <a:srgbClr val="800080"/>
                </a:solidFill>
              </a:rPr>
              <a:t>الأفكار والاتجاهات المتبادلة :</a:t>
            </a:r>
            <a:endParaRPr lang="en-US" sz="2800" dirty="0" smtClean="0">
              <a:solidFill>
                <a:srgbClr val="800080"/>
              </a:solidFill>
            </a:endParaRPr>
          </a:p>
          <a:p>
            <a:pPr algn="justLow"/>
            <a:r>
              <a:rPr lang="ar-SA" sz="2800" dirty="0" smtClean="0"/>
              <a:t>مشاعر العميل ترتبط دائما بموضوع عقلي معين حيث يشعر بالغضب مثلا ( كمشاعر ) من أجل موضوع خاص ( فكرة ) فالأخصائي إذ يلتقط إحساس الغضب بالاستجابة له عاطفيا بالقبول أو </a:t>
            </a:r>
            <a:r>
              <a:rPr lang="ar-SA" sz="2800" dirty="0" err="1" smtClean="0"/>
              <a:t>اشعارة</a:t>
            </a:r>
            <a:r>
              <a:rPr lang="ar-SA" sz="2800" dirty="0" smtClean="0"/>
              <a:t> بتقدير حالته ويلتقط في نفس الوقت الموضوع نفسه الذي بعث إلى الغضب ويستجيب له عقليا استجابة مناسبة ، ليكون تفاعله آنذاك تفاعلا مزدوجا عقليا ووجدانيا .</a:t>
            </a:r>
          </a:p>
          <a:p>
            <a:pPr algn="justLow"/>
            <a:endParaRPr lang="en-US" sz="2800" dirty="0" smtClean="0"/>
          </a:p>
          <a:p>
            <a:pPr algn="justLow"/>
            <a:r>
              <a:rPr lang="ar-SA" sz="2800" dirty="0" smtClean="0">
                <a:solidFill>
                  <a:srgbClr val="800080"/>
                </a:solidFill>
              </a:rPr>
              <a:t>3 </a:t>
            </a:r>
            <a:r>
              <a:rPr lang="ar-SA" sz="2800" b="1" dirty="0" smtClean="0">
                <a:solidFill>
                  <a:srgbClr val="800080"/>
                </a:solidFill>
              </a:rPr>
              <a:t>. </a:t>
            </a:r>
            <a:r>
              <a:rPr lang="ar-SA" sz="2800" b="1" u="sng" dirty="0" smtClean="0">
                <a:solidFill>
                  <a:srgbClr val="800080"/>
                </a:solidFill>
              </a:rPr>
              <a:t>التفاعل :</a:t>
            </a:r>
            <a:endParaRPr lang="en-US" sz="2800" dirty="0" smtClean="0">
              <a:solidFill>
                <a:srgbClr val="800080"/>
              </a:solidFill>
            </a:endParaRPr>
          </a:p>
          <a:p>
            <a:pPr algn="justLow"/>
            <a:r>
              <a:rPr lang="ar-SA" sz="2800" dirty="0" smtClean="0"/>
              <a:t>مثال توضحي ( قد يشكو الزوج من عصبية زوجته التي يلم يعد يطيقها أو من سلاطة لسانها التي لا تحتمل لدرجة انه يفكر في الطلاق ..</a:t>
            </a:r>
            <a:endParaRPr lang="en-US" sz="2800" dirty="0"/>
          </a:p>
        </p:txBody>
      </p:sp>
    </p:spTree>
  </p:cSld>
  <p:clrMapOvr>
    <a:masterClrMapping/>
  </p:clrMapOvr>
  <p:transition spd="med">
    <p:dissolv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slide(fromBottom)">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4" name="مربع نص 3"/>
          <p:cNvSpPr txBox="1"/>
          <p:nvPr/>
        </p:nvSpPr>
        <p:spPr>
          <a:xfrm>
            <a:off x="1259632" y="908720"/>
            <a:ext cx="7128792" cy="3970318"/>
          </a:xfrm>
          <a:prstGeom prst="rect">
            <a:avLst/>
          </a:prstGeom>
          <a:noFill/>
        </p:spPr>
        <p:txBody>
          <a:bodyPr wrap="square" rtlCol="1">
            <a:spAutoFit/>
          </a:bodyPr>
          <a:lstStyle/>
          <a:p>
            <a:pPr algn="justLow"/>
            <a:r>
              <a:rPr lang="ar-SA" sz="2800" dirty="0" smtClean="0"/>
              <a:t>هنا سيتقبل الأخصائي هذه المشاعر السلبية نحو زوجته بل قد يثيره لمزيد من التعبير عن هذه المشاعر ، ولكنه سيتساءل عما يضنه سببا في عصبيتها وتصرفاتها الحالية ، قد يجيب العميل إجابة معينة أو قد يجيب أخرى ولكن أيا كانت إجابته فهناك شي ما سيلتقطه الأخصائي من العميل ليربطه </a:t>
            </a:r>
            <a:r>
              <a:rPr lang="ar-SA" sz="2800" dirty="0" err="1" smtClean="0"/>
              <a:t>بشئ</a:t>
            </a:r>
            <a:r>
              <a:rPr lang="ar-SA" sz="2800" dirty="0" smtClean="0"/>
              <a:t> آخر ، وإذ يظل السؤال حائرا حول تبرير عصبية زوجته ستكون نفس هذه الحيرة مادة دافعه لمزيد من التأمل والتفكير ليتذكر أنها منذ فترة وهي تعاني من مرض السكر وضغط الدم وما لهذا المرض من أثار على المريض وهكذا ...</a:t>
            </a:r>
            <a:endParaRPr lang="en-US" sz="2800" dirty="0"/>
          </a:p>
        </p:txBody>
      </p:sp>
    </p:spTree>
  </p:cSld>
  <p:clrMapOvr>
    <a:masterClrMapping/>
  </p:clrMapOvr>
  <p:transition spd="med">
    <p:dissolv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slide(fromBottom)">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9" name="AutoShape 46"/>
          <p:cNvSpPr>
            <a:spLocks noChangeArrowheads="1"/>
          </p:cNvSpPr>
          <p:nvPr/>
        </p:nvSpPr>
        <p:spPr bwMode="auto">
          <a:xfrm rot="5035539">
            <a:off x="2810025" y="1405706"/>
            <a:ext cx="3359041" cy="4675188"/>
          </a:xfrm>
          <a:prstGeom prst="bracketPair">
            <a:avLst>
              <a:gd name="adj" fmla="val 16667"/>
            </a:avLst>
          </a:prstGeom>
          <a:noFill/>
          <a:ln w="31750">
            <a:solidFill>
              <a:schemeClr val="tx1"/>
            </a:solidFill>
            <a:round/>
            <a:headEnd/>
            <a:tailEnd/>
          </a:ln>
          <a:effectLst/>
        </p:spPr>
        <p:txBody>
          <a:bodyPr wrap="none" anchor="ctr"/>
          <a:lstStyle/>
          <a:p>
            <a:endParaRPr lang="ar-SA"/>
          </a:p>
        </p:txBody>
      </p:sp>
      <p:pic>
        <p:nvPicPr>
          <p:cNvPr id="12" name="Picture 71" descr="bd04914_"/>
          <p:cNvPicPr>
            <a:picLocks noChangeAspect="1" noChangeArrowheads="1"/>
          </p:cNvPicPr>
          <p:nvPr/>
        </p:nvPicPr>
        <p:blipFill>
          <a:blip r:embed="rId3" cstate="print"/>
          <a:srcRect/>
          <a:stretch>
            <a:fillRect/>
          </a:stretch>
        </p:blipFill>
        <p:spPr bwMode="auto">
          <a:xfrm>
            <a:off x="7123113" y="5013325"/>
            <a:ext cx="762000" cy="563563"/>
          </a:xfrm>
          <a:prstGeom prst="rect">
            <a:avLst/>
          </a:prstGeom>
          <a:noFill/>
        </p:spPr>
      </p:pic>
      <p:pic>
        <p:nvPicPr>
          <p:cNvPr id="13" name="Picture 72" descr="bs00554_"/>
          <p:cNvPicPr>
            <a:picLocks noChangeAspect="1" noChangeArrowheads="1"/>
          </p:cNvPicPr>
          <p:nvPr/>
        </p:nvPicPr>
        <p:blipFill>
          <a:blip r:embed="rId4" cstate="print"/>
          <a:srcRect/>
          <a:stretch>
            <a:fillRect/>
          </a:stretch>
        </p:blipFill>
        <p:spPr bwMode="auto">
          <a:xfrm>
            <a:off x="1116013" y="1484313"/>
            <a:ext cx="647700" cy="642937"/>
          </a:xfrm>
          <a:prstGeom prst="rect">
            <a:avLst/>
          </a:prstGeom>
          <a:noFill/>
        </p:spPr>
      </p:pic>
      <p:sp>
        <p:nvSpPr>
          <p:cNvPr id="18" name="WordArt 77"/>
          <p:cNvSpPr>
            <a:spLocks noChangeArrowheads="1" noChangeShapeType="1" noTextEdit="1"/>
          </p:cNvSpPr>
          <p:nvPr/>
        </p:nvSpPr>
        <p:spPr bwMode="auto">
          <a:xfrm rot="21233527">
            <a:off x="2394156" y="2345092"/>
            <a:ext cx="4121839" cy="2482987"/>
          </a:xfrm>
          <a:prstGeom prst="rect">
            <a:avLst/>
          </a:prstGeom>
        </p:spPr>
        <p:txBody>
          <a:bodyPr wrap="none" fromWordArt="1">
            <a:prstTxWarp prst="textPlain">
              <a:avLst>
                <a:gd name="adj" fmla="val 50000"/>
              </a:avLst>
            </a:prstTxWarp>
          </a:bodyPr>
          <a:lstStyle/>
          <a:p>
            <a:pPr algn="ctr"/>
            <a:r>
              <a:rPr lang="ar-SA" sz="3600" kern="10" dirty="0" smtClean="0">
                <a:ln w="9525">
                  <a:noFill/>
                  <a:round/>
                  <a:headEnd/>
                  <a:tailEnd/>
                </a:ln>
                <a:solidFill>
                  <a:srgbClr val="FFFF99"/>
                </a:solidFill>
                <a:latin typeface="Times New Roman"/>
                <a:cs typeface="PT Bold Dusky" pitchFamily="2" charset="-78"/>
              </a:rPr>
              <a:t>الخصائص الرئيسية</a:t>
            </a:r>
          </a:p>
          <a:p>
            <a:pPr algn="ctr"/>
            <a:r>
              <a:rPr lang="ar-SA" sz="3600" kern="10" dirty="0" smtClean="0">
                <a:ln w="9525">
                  <a:noFill/>
                  <a:round/>
                  <a:headEnd/>
                  <a:tailEnd/>
                </a:ln>
                <a:solidFill>
                  <a:srgbClr val="FFFF99"/>
                </a:solidFill>
                <a:effectLst/>
                <a:latin typeface="Times New Roman"/>
                <a:cs typeface="PT Bold Dusky" pitchFamily="2" charset="-78"/>
              </a:rPr>
              <a:t>للعلاقة المهنية</a:t>
            </a:r>
            <a:endParaRPr lang="ar-SA" sz="3600" kern="10" dirty="0">
              <a:ln w="9525">
                <a:noFill/>
                <a:round/>
                <a:headEnd/>
                <a:tailEnd/>
              </a:ln>
              <a:solidFill>
                <a:srgbClr val="FFFF99"/>
              </a:solidFill>
              <a:effectLst/>
              <a:latin typeface="Times New Roman"/>
              <a:cs typeface="PT Bold Dusky" pitchFamily="2" charset="-78"/>
            </a:endParaRPr>
          </a:p>
        </p:txBody>
      </p:sp>
    </p:spTree>
  </p:cSld>
  <p:clrMapOvr>
    <a:masterClrMapping/>
  </p:clrMapOvr>
  <p:transition spd="med">
    <p:dissolv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5" presetClass="entr" presetSubtype="0"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1000" decel="50000" fill="hold">
                                          <p:stCondLst>
                                            <p:cond delay="0"/>
                                          </p:stCondLst>
                                        </p:cTn>
                                        <p:tgtEl>
                                          <p:spTgt spid="18"/>
                                        </p:tgtEl>
                                        <p:attrNameLst>
                                          <p:attrName>style.rotation</p:attrName>
                                        </p:attrNameLst>
                                      </p:cBhvr>
                                      <p:tavLst>
                                        <p:tav tm="0">
                                          <p:val>
                                            <p:fltVal val="-90"/>
                                          </p:val>
                                        </p:tav>
                                        <p:tav tm="100000">
                                          <p:val>
                                            <p:fltVal val="0"/>
                                          </p:val>
                                        </p:tav>
                                      </p:tavLst>
                                    </p:anim>
                                    <p:anim calcmode="lin" valueType="num">
                                      <p:cBhvr>
                                        <p:cTn id="8" dur="1000" decel="50000" fill="hold">
                                          <p:stCondLst>
                                            <p:cond delay="0"/>
                                          </p:stCondLst>
                                        </p:cTn>
                                        <p:tgtEl>
                                          <p:spTgt spid="18"/>
                                        </p:tgtEl>
                                        <p:attrNameLst>
                                          <p:attrName>ppt_w</p:attrName>
                                        </p:attrNameLst>
                                      </p:cBhvr>
                                      <p:tavLst>
                                        <p:tav tm="0">
                                          <p:val>
                                            <p:strVal val="#ppt_w"/>
                                          </p:val>
                                        </p:tav>
                                        <p:tav tm="100000">
                                          <p:val>
                                            <p:strVal val="#ppt_w*.05"/>
                                          </p:val>
                                        </p:tav>
                                      </p:tavLst>
                                    </p:anim>
                                    <p:anim calcmode="lin" valueType="num">
                                      <p:cBhvr>
                                        <p:cTn id="9" dur="1000" accel="50000" fill="hold">
                                          <p:stCondLst>
                                            <p:cond delay="1000"/>
                                          </p:stCondLst>
                                        </p:cTn>
                                        <p:tgtEl>
                                          <p:spTgt spid="18"/>
                                        </p:tgtEl>
                                        <p:attrNameLst>
                                          <p:attrName>ppt_w</p:attrName>
                                        </p:attrNameLst>
                                      </p:cBhvr>
                                      <p:tavLst>
                                        <p:tav tm="0">
                                          <p:val>
                                            <p:strVal val="#ppt_w*.05"/>
                                          </p:val>
                                        </p:tav>
                                        <p:tav tm="100000">
                                          <p:val>
                                            <p:strVal val="#ppt_w"/>
                                          </p:val>
                                        </p:tav>
                                      </p:tavLst>
                                    </p:anim>
                                    <p:anim calcmode="lin" valueType="num">
                                      <p:cBhvr>
                                        <p:cTn id="10" dur="2000" fill="hold"/>
                                        <p:tgtEl>
                                          <p:spTgt spid="18"/>
                                        </p:tgtEl>
                                        <p:attrNameLst>
                                          <p:attrName>ppt_h</p:attrName>
                                        </p:attrNameLst>
                                      </p:cBhvr>
                                      <p:tavLst>
                                        <p:tav tm="0">
                                          <p:val>
                                            <p:strVal val="#ppt_h"/>
                                          </p:val>
                                        </p:tav>
                                        <p:tav tm="100000">
                                          <p:val>
                                            <p:strVal val="#ppt_h"/>
                                          </p:val>
                                        </p:tav>
                                      </p:tavLst>
                                    </p:anim>
                                    <p:anim calcmode="lin" valueType="num">
                                      <p:cBhvr>
                                        <p:cTn id="11" dur="1000" decel="50000" fill="hold">
                                          <p:stCondLst>
                                            <p:cond delay="0"/>
                                          </p:stCondLst>
                                        </p:cTn>
                                        <p:tgtEl>
                                          <p:spTgt spid="18"/>
                                        </p:tgtEl>
                                        <p:attrNameLst>
                                          <p:attrName>ppt_x</p:attrName>
                                        </p:attrNameLst>
                                      </p:cBhvr>
                                      <p:tavLst>
                                        <p:tav tm="0">
                                          <p:val>
                                            <p:strVal val="#ppt_x+.4"/>
                                          </p:val>
                                        </p:tav>
                                        <p:tav tm="100000">
                                          <p:val>
                                            <p:strVal val="#ppt_x"/>
                                          </p:val>
                                        </p:tav>
                                      </p:tavLst>
                                    </p:anim>
                                    <p:anim calcmode="lin" valueType="num">
                                      <p:cBhvr>
                                        <p:cTn id="12" dur="1000" decel="50000" fill="hold">
                                          <p:stCondLst>
                                            <p:cond delay="0"/>
                                          </p:stCondLst>
                                        </p:cTn>
                                        <p:tgtEl>
                                          <p:spTgt spid="18"/>
                                        </p:tgtEl>
                                        <p:attrNameLst>
                                          <p:attrName>ppt_y</p:attrName>
                                        </p:attrNameLst>
                                      </p:cBhvr>
                                      <p:tavLst>
                                        <p:tav tm="0">
                                          <p:val>
                                            <p:strVal val="#ppt_y-.2"/>
                                          </p:val>
                                        </p:tav>
                                        <p:tav tm="100000">
                                          <p:val>
                                            <p:strVal val="#ppt_y+.1"/>
                                          </p:val>
                                        </p:tav>
                                      </p:tavLst>
                                    </p:anim>
                                    <p:anim calcmode="lin" valueType="num">
                                      <p:cBhvr>
                                        <p:cTn id="13" dur="1000" accel="50000" fill="hold">
                                          <p:stCondLst>
                                            <p:cond delay="1000"/>
                                          </p:stCondLst>
                                        </p:cTn>
                                        <p:tgtEl>
                                          <p:spTgt spid="18"/>
                                        </p:tgtEl>
                                        <p:attrNameLst>
                                          <p:attrName>ppt_y</p:attrName>
                                        </p:attrNameLst>
                                      </p:cBhvr>
                                      <p:tavLst>
                                        <p:tav tm="0">
                                          <p:val>
                                            <p:strVal val="#ppt_y+.1"/>
                                          </p:val>
                                        </p:tav>
                                        <p:tav tm="100000">
                                          <p:val>
                                            <p:strVal val="#ppt_y"/>
                                          </p:val>
                                        </p:tav>
                                      </p:tavLst>
                                    </p:anim>
                                    <p:animEffect transition="in" filter="fade">
                                      <p:cBhvr>
                                        <p:cTn id="14" dur="2000" decel="50000">
                                          <p:stCondLst>
                                            <p:cond delay="0"/>
                                          </p:stCondLst>
                                        </p:cTn>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4" name="مربع نص 3"/>
          <p:cNvSpPr txBox="1"/>
          <p:nvPr/>
        </p:nvSpPr>
        <p:spPr>
          <a:xfrm>
            <a:off x="827584" y="548680"/>
            <a:ext cx="7560840" cy="5493812"/>
          </a:xfrm>
          <a:prstGeom prst="rect">
            <a:avLst/>
          </a:prstGeom>
          <a:noFill/>
        </p:spPr>
        <p:txBody>
          <a:bodyPr wrap="square" rtlCol="1">
            <a:spAutoFit/>
          </a:bodyPr>
          <a:lstStyle/>
          <a:p>
            <a:pPr algn="justLow"/>
            <a:r>
              <a:rPr lang="ar-SA" sz="2700" b="1" u="sng" dirty="0" smtClean="0">
                <a:solidFill>
                  <a:srgbClr val="FF0066"/>
                </a:solidFill>
              </a:rPr>
              <a:t>أولاً : العلاقة المهنية حالة تنمو وليست أسلوبا يمارس :</a:t>
            </a:r>
            <a:endParaRPr lang="en-US" sz="2700" b="1" dirty="0" smtClean="0">
              <a:solidFill>
                <a:srgbClr val="FF0066"/>
              </a:solidFill>
            </a:endParaRPr>
          </a:p>
          <a:p>
            <a:pPr algn="justLow"/>
            <a:r>
              <a:rPr lang="ar-SA" sz="2700" dirty="0" smtClean="0"/>
              <a:t>فالعلاقة ليست مبدأ يمارسه الأخصائي أو خطوة معينة يقوم </a:t>
            </a:r>
            <a:r>
              <a:rPr lang="ar-SA" sz="2700" dirty="0" err="1" smtClean="0"/>
              <a:t>بها</a:t>
            </a:r>
            <a:r>
              <a:rPr lang="ar-SA" sz="2700" dirty="0" smtClean="0"/>
              <a:t> </a:t>
            </a:r>
            <a:r>
              <a:rPr lang="ar-SA" sz="2700" dirty="0" err="1" smtClean="0"/>
              <a:t>وانما</a:t>
            </a:r>
            <a:r>
              <a:rPr lang="ar-SA" sz="2700" dirty="0" smtClean="0"/>
              <a:t> هي حالة من الرد تنمو تدريجيا بينهما نتيجة لتفاعل ايجابي بين العواطف والأفكار فهي ليست </a:t>
            </a:r>
            <a:r>
              <a:rPr lang="ar-SA" sz="2700" dirty="0" err="1" smtClean="0"/>
              <a:t>بشئ</a:t>
            </a:r>
            <a:r>
              <a:rPr lang="ar-SA" sz="2700" dirty="0" smtClean="0"/>
              <a:t> يصنع ولكنها ألفة تنمو لا نلحظ منها إلا أثارها الخارجية .</a:t>
            </a:r>
            <a:endParaRPr lang="en-US" sz="2700" dirty="0" smtClean="0"/>
          </a:p>
          <a:p>
            <a:pPr algn="justLow"/>
            <a:r>
              <a:rPr lang="ar-SA" sz="2700" dirty="0" smtClean="0"/>
              <a:t> </a:t>
            </a:r>
            <a:endParaRPr lang="en-US" sz="2700" dirty="0" smtClean="0"/>
          </a:p>
          <a:p>
            <a:pPr algn="justLow"/>
            <a:r>
              <a:rPr lang="ar-SA" sz="2700" b="1" u="sng" dirty="0" smtClean="0">
                <a:solidFill>
                  <a:srgbClr val="FF0066"/>
                </a:solidFill>
              </a:rPr>
              <a:t>ثانيا : العلاقة المهنية ثلاثية المراحل :</a:t>
            </a:r>
            <a:endParaRPr lang="en-US" sz="2700" b="1" u="sng" dirty="0" smtClean="0">
              <a:solidFill>
                <a:srgbClr val="FF0066"/>
              </a:solidFill>
            </a:endParaRPr>
          </a:p>
          <a:p>
            <a:pPr algn="justLow"/>
            <a:r>
              <a:rPr lang="ar-SA" sz="2700" b="1" dirty="0" smtClean="0"/>
              <a:t>المرحلة الأولى</a:t>
            </a:r>
            <a:r>
              <a:rPr lang="ar-SA" sz="2700" dirty="0" smtClean="0"/>
              <a:t>: </a:t>
            </a:r>
            <a:r>
              <a:rPr lang="ar-SA" sz="2700" u="sng" dirty="0" smtClean="0"/>
              <a:t>البداية</a:t>
            </a:r>
            <a:r>
              <a:rPr lang="ar-SA" sz="2700" dirty="0" smtClean="0"/>
              <a:t>  وهي مرحلة اختبار واستطلاع تظهر فيها مقاومة العميل لهذه العلاقة .</a:t>
            </a:r>
            <a:endParaRPr lang="en-US" sz="2700" dirty="0" smtClean="0"/>
          </a:p>
          <a:p>
            <a:pPr algn="justLow"/>
            <a:r>
              <a:rPr lang="ar-SA" sz="2700" b="1" dirty="0" smtClean="0"/>
              <a:t>المرحلة الثانية</a:t>
            </a:r>
            <a:r>
              <a:rPr lang="ar-SA" sz="2700" dirty="0" smtClean="0"/>
              <a:t>: </a:t>
            </a:r>
            <a:r>
              <a:rPr lang="ar-SA" sz="2700" u="sng" dirty="0" smtClean="0"/>
              <a:t>الوسط</a:t>
            </a:r>
            <a:r>
              <a:rPr lang="ar-SA" sz="2700" dirty="0" smtClean="0"/>
              <a:t> وهي مرحلة تالية استقرت عندها العلاقة على ارض صلبة لم يعد فيه العميل يخشى الأخصائي .</a:t>
            </a:r>
            <a:endParaRPr lang="en-US" sz="2700" dirty="0" smtClean="0"/>
          </a:p>
          <a:p>
            <a:pPr algn="justLow"/>
            <a:r>
              <a:rPr lang="ar-SA" sz="2700" b="1" dirty="0" smtClean="0"/>
              <a:t>المرحلة الثالثة</a:t>
            </a:r>
            <a:r>
              <a:rPr lang="ar-SA" sz="2700" dirty="0" smtClean="0"/>
              <a:t>: </a:t>
            </a:r>
            <a:r>
              <a:rPr lang="ar-SA" sz="2700" u="sng" dirty="0" smtClean="0"/>
              <a:t>نهاية العلاقة </a:t>
            </a:r>
            <a:r>
              <a:rPr lang="ar-SA" sz="2700" dirty="0" smtClean="0"/>
              <a:t>وهي المرحلة الأخيرة التي عندها يمهد فيها الأخصائي لقفل الحالة أو تحويلها ، ففيها تخف حدة التفاعل.</a:t>
            </a:r>
            <a:endParaRPr lang="en-US" sz="2700" dirty="0"/>
          </a:p>
        </p:txBody>
      </p:sp>
    </p:spTree>
  </p:cSld>
  <p:clrMapOvr>
    <a:masterClrMapping/>
  </p:clrMapOvr>
  <p:transition spd="med">
    <p:dissolv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slide(fromBottom)">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4" name="مربع نص 3"/>
          <p:cNvSpPr txBox="1"/>
          <p:nvPr/>
        </p:nvSpPr>
        <p:spPr>
          <a:xfrm>
            <a:off x="827584" y="548680"/>
            <a:ext cx="7560840" cy="5693866"/>
          </a:xfrm>
          <a:prstGeom prst="rect">
            <a:avLst/>
          </a:prstGeom>
          <a:noFill/>
        </p:spPr>
        <p:txBody>
          <a:bodyPr wrap="square" rtlCol="1">
            <a:spAutoFit/>
          </a:bodyPr>
          <a:lstStyle/>
          <a:p>
            <a:pPr algn="justLow"/>
            <a:r>
              <a:rPr lang="ar-SA" sz="2800" b="1" u="sng" dirty="0" smtClean="0">
                <a:solidFill>
                  <a:srgbClr val="FF0066"/>
                </a:solidFill>
              </a:rPr>
              <a:t>ثالثا : العلاقة المهنية علاجية :</a:t>
            </a:r>
            <a:endParaRPr lang="en-US" sz="2800" b="1" dirty="0" smtClean="0">
              <a:solidFill>
                <a:srgbClr val="FF0066"/>
              </a:solidFill>
            </a:endParaRPr>
          </a:p>
          <a:p>
            <a:pPr algn="justLow"/>
            <a:r>
              <a:rPr lang="ar-SA" sz="2800" dirty="0" smtClean="0"/>
              <a:t>هدف العلاقة المهنية هو هدف علاجي لموقف إشكالي يواجه العميل ومن ثم فهي ليست بالعلاقة الشخصية . فهذه العلاقة العلاجية إما أن تكون مباشرة أو غير مباشرة .</a:t>
            </a:r>
          </a:p>
          <a:p>
            <a:pPr algn="justLow"/>
            <a:endParaRPr lang="en-US" sz="2800" dirty="0" smtClean="0"/>
          </a:p>
          <a:p>
            <a:pPr algn="justLow"/>
            <a:r>
              <a:rPr lang="ar-SA" sz="2800" b="1" u="sng" dirty="0" smtClean="0">
                <a:solidFill>
                  <a:srgbClr val="FF0066"/>
                </a:solidFill>
              </a:rPr>
              <a:t>رابعاً : للعلاقة المهنية مستويات تحددها طبيعة المشكلة :</a:t>
            </a:r>
            <a:endParaRPr lang="en-US" sz="2800" b="1" dirty="0" smtClean="0">
              <a:solidFill>
                <a:srgbClr val="FF0066"/>
              </a:solidFill>
            </a:endParaRPr>
          </a:p>
          <a:p>
            <a:pPr algn="justLow"/>
            <a:r>
              <a:rPr lang="ar-SA" sz="2800" dirty="0" smtClean="0"/>
              <a:t>تختلف طبيعة المشكلة حسب ظروف كل حالة وطبيعة المؤسسة ذاتها ويمكن تصنيف العلاقة المهنية في ثلاث مستويات :</a:t>
            </a:r>
            <a:endParaRPr lang="en-US" sz="2800" dirty="0" smtClean="0"/>
          </a:p>
          <a:p>
            <a:pPr lvl="0" algn="justLow"/>
            <a:r>
              <a:rPr lang="ar-SA" sz="2800" b="1" u="sng" dirty="0" smtClean="0">
                <a:solidFill>
                  <a:srgbClr val="00B050"/>
                </a:solidFill>
              </a:rPr>
              <a:t>1- علاقة تقويمية ( تصحيحية )</a:t>
            </a:r>
            <a:r>
              <a:rPr lang="ar-SA" sz="2800" dirty="0" smtClean="0">
                <a:solidFill>
                  <a:srgbClr val="00B050"/>
                </a:solidFill>
              </a:rPr>
              <a:t>: </a:t>
            </a:r>
            <a:r>
              <a:rPr lang="ar-SA" sz="2800" dirty="0" smtClean="0"/>
              <a:t>حيث يكون فيها تصحيح لاتجاهات عدائية مرضية لجنس أو فئة خاصة من الناس ككره الزواج بعد مشكلة حدثت له سابقا في زواجه الأول وان يكون العميل نمطا يخشى من العلاقات ذاتها فهو يخشى الناس ويتهيبهم وكأن هذا الخوف في حد ذاته وراء مشكلته .</a:t>
            </a:r>
            <a:endParaRPr lang="en-US" sz="2800" dirty="0"/>
          </a:p>
        </p:txBody>
      </p:sp>
    </p:spTree>
  </p:cSld>
  <p:clrMapOvr>
    <a:masterClrMapping/>
  </p:clrMapOvr>
  <p:transition spd="med">
    <p:dissolv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slide(fromBottom)">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4" name="مربع نص 3"/>
          <p:cNvSpPr txBox="1"/>
          <p:nvPr/>
        </p:nvSpPr>
        <p:spPr>
          <a:xfrm>
            <a:off x="395536" y="332656"/>
            <a:ext cx="8208912" cy="6001643"/>
          </a:xfrm>
          <a:prstGeom prst="rect">
            <a:avLst/>
          </a:prstGeom>
          <a:noFill/>
        </p:spPr>
        <p:txBody>
          <a:bodyPr wrap="square" rtlCol="1">
            <a:spAutoFit/>
          </a:bodyPr>
          <a:lstStyle/>
          <a:p>
            <a:pPr lvl="0" algn="justLow"/>
            <a:r>
              <a:rPr lang="ar-SA" sz="2400" b="1" u="sng" dirty="0" smtClean="0">
                <a:solidFill>
                  <a:srgbClr val="00B050"/>
                </a:solidFill>
              </a:rPr>
              <a:t>2- علاقة تأثيرية ( ضاغطة ):</a:t>
            </a:r>
            <a:r>
              <a:rPr lang="ar-SA" sz="2400" dirty="0" smtClean="0">
                <a:solidFill>
                  <a:srgbClr val="00B050"/>
                </a:solidFill>
              </a:rPr>
              <a:t> </a:t>
            </a:r>
            <a:r>
              <a:rPr lang="ar-SA" sz="2400" dirty="0" smtClean="0"/>
              <a:t>وتتميز بعمق عنصر الثقة والحب والسلطة وهي نمط شائع مع الجانحين والمنحرفين الذين يستجيبون للسلطة والحب معا، فهي علاقة والدية تمارس لونا من السلطة .</a:t>
            </a:r>
          </a:p>
          <a:p>
            <a:pPr lvl="0" algn="justLow"/>
            <a:endParaRPr lang="en-US" sz="2400" dirty="0" smtClean="0"/>
          </a:p>
          <a:p>
            <a:pPr lvl="0" algn="justLow"/>
            <a:r>
              <a:rPr lang="ar-SA" sz="2400" b="1" u="sng" dirty="0" smtClean="0">
                <a:solidFill>
                  <a:srgbClr val="00B050"/>
                </a:solidFill>
              </a:rPr>
              <a:t>3- علاقة تدعيميه ( عادية ): </a:t>
            </a:r>
            <a:r>
              <a:rPr lang="ar-SA" sz="2400" dirty="0" smtClean="0"/>
              <a:t>يسود فيها قدر من الثقة والاحترام كاف لتكوين مناخ صالح لاستكمال عمليات المساعدة دراستا وتشخيصا وعلاجا على أحسن وجه ممكن.</a:t>
            </a:r>
          </a:p>
          <a:p>
            <a:pPr lvl="0" algn="justLow"/>
            <a:endParaRPr lang="en-US" sz="2400" dirty="0" smtClean="0"/>
          </a:p>
          <a:p>
            <a:pPr algn="justLow"/>
            <a:r>
              <a:rPr lang="ar-SA" sz="2400" b="1" u="sng" dirty="0" smtClean="0">
                <a:solidFill>
                  <a:srgbClr val="FF0066"/>
                </a:solidFill>
              </a:rPr>
              <a:t>خامساً: العلاقة المهنية مؤقتة :</a:t>
            </a:r>
            <a:endParaRPr lang="en-US" sz="2400" b="1" dirty="0" smtClean="0">
              <a:solidFill>
                <a:srgbClr val="FF0066"/>
              </a:solidFill>
            </a:endParaRPr>
          </a:p>
          <a:p>
            <a:pPr algn="justLow"/>
            <a:r>
              <a:rPr lang="ar-SA" sz="2400" dirty="0" smtClean="0"/>
              <a:t>فهذه العلاقة تكون موقوتة باستكمال العلاج أو بتحويل الحالة إلى مؤسسات أخرى لتنتهي هنا العلاقة في مفهومها المهني .</a:t>
            </a:r>
          </a:p>
          <a:p>
            <a:pPr algn="justLow"/>
            <a:endParaRPr lang="en-US" sz="2400" dirty="0" smtClean="0"/>
          </a:p>
          <a:p>
            <a:pPr algn="justLow"/>
            <a:r>
              <a:rPr lang="ar-SA" sz="2400" b="1" u="sng" dirty="0" smtClean="0">
                <a:solidFill>
                  <a:srgbClr val="FF0066"/>
                </a:solidFill>
              </a:rPr>
              <a:t>سادساً : العلاقة المهنية قيادية :</a:t>
            </a:r>
            <a:endParaRPr lang="en-US" sz="2400" b="1" u="sng" dirty="0" smtClean="0">
              <a:solidFill>
                <a:srgbClr val="FF0066"/>
              </a:solidFill>
            </a:endParaRPr>
          </a:p>
          <a:p>
            <a:pPr algn="justLow"/>
            <a:r>
              <a:rPr lang="ar-SA" sz="2400" dirty="0" smtClean="0"/>
              <a:t>يأخذ الأخصائي الاجتماعي موقف القيادة المهنية لعملية المساعدة وهي قيادة يستمدها من مكانته في المؤسسة وقيادة يستمدها من مكانته كفرد يرغب في مساعدة عميلة وقيادة يستمدها من وضعة كصمام امن بين صالح الفرد وصالح أسرته وصالح مجتمعة وأخيرا قيادة بالضرورة من غزارة علمه وخبرته وتكامل شخصيته .</a:t>
            </a:r>
            <a:endParaRPr lang="en-US" sz="2400" dirty="0"/>
          </a:p>
        </p:txBody>
      </p:sp>
    </p:spTree>
  </p:cSld>
  <p:clrMapOvr>
    <a:masterClrMapping/>
  </p:clrMapOvr>
  <p:transition spd="med">
    <p:dissolv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slide(fromBottom)">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9" name="AutoShape 46"/>
          <p:cNvSpPr>
            <a:spLocks noChangeArrowheads="1"/>
          </p:cNvSpPr>
          <p:nvPr/>
        </p:nvSpPr>
        <p:spPr bwMode="auto">
          <a:xfrm rot="5035539">
            <a:off x="2810025" y="1405706"/>
            <a:ext cx="3359041" cy="4675188"/>
          </a:xfrm>
          <a:prstGeom prst="bracketPair">
            <a:avLst>
              <a:gd name="adj" fmla="val 16667"/>
            </a:avLst>
          </a:prstGeom>
          <a:noFill/>
          <a:ln w="31750">
            <a:solidFill>
              <a:schemeClr val="tx1"/>
            </a:solidFill>
            <a:round/>
            <a:headEnd/>
            <a:tailEnd/>
          </a:ln>
          <a:effectLst/>
        </p:spPr>
        <p:txBody>
          <a:bodyPr wrap="none" anchor="ctr"/>
          <a:lstStyle/>
          <a:p>
            <a:endParaRPr lang="ar-SA"/>
          </a:p>
        </p:txBody>
      </p:sp>
      <p:pic>
        <p:nvPicPr>
          <p:cNvPr id="12" name="Picture 71" descr="bd04914_"/>
          <p:cNvPicPr>
            <a:picLocks noChangeAspect="1" noChangeArrowheads="1"/>
          </p:cNvPicPr>
          <p:nvPr/>
        </p:nvPicPr>
        <p:blipFill>
          <a:blip r:embed="rId3" cstate="print"/>
          <a:srcRect/>
          <a:stretch>
            <a:fillRect/>
          </a:stretch>
        </p:blipFill>
        <p:spPr bwMode="auto">
          <a:xfrm>
            <a:off x="7123113" y="5013325"/>
            <a:ext cx="762000" cy="563563"/>
          </a:xfrm>
          <a:prstGeom prst="rect">
            <a:avLst/>
          </a:prstGeom>
          <a:noFill/>
        </p:spPr>
      </p:pic>
      <p:pic>
        <p:nvPicPr>
          <p:cNvPr id="13" name="Picture 72" descr="bs00554_"/>
          <p:cNvPicPr>
            <a:picLocks noChangeAspect="1" noChangeArrowheads="1"/>
          </p:cNvPicPr>
          <p:nvPr/>
        </p:nvPicPr>
        <p:blipFill>
          <a:blip r:embed="rId4" cstate="print"/>
          <a:srcRect/>
          <a:stretch>
            <a:fillRect/>
          </a:stretch>
        </p:blipFill>
        <p:spPr bwMode="auto">
          <a:xfrm>
            <a:off x="1116013" y="1484313"/>
            <a:ext cx="647700" cy="642937"/>
          </a:xfrm>
          <a:prstGeom prst="rect">
            <a:avLst/>
          </a:prstGeom>
          <a:noFill/>
        </p:spPr>
      </p:pic>
      <p:sp>
        <p:nvSpPr>
          <p:cNvPr id="18" name="WordArt 77"/>
          <p:cNvSpPr>
            <a:spLocks noChangeArrowheads="1" noChangeShapeType="1" noTextEdit="1"/>
          </p:cNvSpPr>
          <p:nvPr/>
        </p:nvSpPr>
        <p:spPr bwMode="auto">
          <a:xfrm rot="21233527">
            <a:off x="2460578" y="2337066"/>
            <a:ext cx="3970979" cy="2482987"/>
          </a:xfrm>
          <a:prstGeom prst="rect">
            <a:avLst/>
          </a:prstGeom>
        </p:spPr>
        <p:txBody>
          <a:bodyPr wrap="none" fromWordArt="1">
            <a:prstTxWarp prst="textPlain">
              <a:avLst>
                <a:gd name="adj" fmla="val 50000"/>
              </a:avLst>
            </a:prstTxWarp>
          </a:bodyPr>
          <a:lstStyle/>
          <a:p>
            <a:pPr algn="ctr"/>
            <a:r>
              <a:rPr lang="ar-SA" sz="3600" kern="10" dirty="0" smtClean="0">
                <a:ln w="9525">
                  <a:noFill/>
                  <a:round/>
                  <a:headEnd/>
                  <a:tailEnd/>
                </a:ln>
                <a:solidFill>
                  <a:srgbClr val="FFFF99"/>
                </a:solidFill>
                <a:latin typeface="Times New Roman"/>
                <a:cs typeface="PT Bold Dusky" pitchFamily="2" charset="-78"/>
              </a:rPr>
              <a:t>كيفية تكوين</a:t>
            </a:r>
          </a:p>
          <a:p>
            <a:pPr algn="ctr"/>
            <a:r>
              <a:rPr lang="ar-SA" sz="3600" kern="10" dirty="0" smtClean="0">
                <a:ln w="9525">
                  <a:noFill/>
                  <a:round/>
                  <a:headEnd/>
                  <a:tailEnd/>
                </a:ln>
                <a:solidFill>
                  <a:srgbClr val="FFFF99"/>
                </a:solidFill>
                <a:effectLst/>
                <a:latin typeface="Times New Roman"/>
                <a:cs typeface="PT Bold Dusky" pitchFamily="2" charset="-78"/>
              </a:rPr>
              <a:t>العلاقة المهنية</a:t>
            </a:r>
            <a:endParaRPr lang="ar-SA" sz="3600" kern="10" dirty="0">
              <a:ln w="9525">
                <a:noFill/>
                <a:round/>
                <a:headEnd/>
                <a:tailEnd/>
              </a:ln>
              <a:solidFill>
                <a:srgbClr val="FFFF99"/>
              </a:solidFill>
              <a:effectLst/>
              <a:latin typeface="Times New Roman"/>
              <a:cs typeface="PT Bold Dusky" pitchFamily="2" charset="-78"/>
            </a:endParaRPr>
          </a:p>
        </p:txBody>
      </p:sp>
    </p:spTree>
  </p:cSld>
  <p:clrMapOvr>
    <a:masterClrMapping/>
  </p:clrMapOvr>
  <p:transition spd="med">
    <p:dissolv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5" presetClass="entr" presetSubtype="0"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1000" decel="50000" fill="hold">
                                          <p:stCondLst>
                                            <p:cond delay="0"/>
                                          </p:stCondLst>
                                        </p:cTn>
                                        <p:tgtEl>
                                          <p:spTgt spid="18"/>
                                        </p:tgtEl>
                                        <p:attrNameLst>
                                          <p:attrName>style.rotation</p:attrName>
                                        </p:attrNameLst>
                                      </p:cBhvr>
                                      <p:tavLst>
                                        <p:tav tm="0">
                                          <p:val>
                                            <p:fltVal val="-90"/>
                                          </p:val>
                                        </p:tav>
                                        <p:tav tm="100000">
                                          <p:val>
                                            <p:fltVal val="0"/>
                                          </p:val>
                                        </p:tav>
                                      </p:tavLst>
                                    </p:anim>
                                    <p:anim calcmode="lin" valueType="num">
                                      <p:cBhvr>
                                        <p:cTn id="8" dur="1000" decel="50000" fill="hold">
                                          <p:stCondLst>
                                            <p:cond delay="0"/>
                                          </p:stCondLst>
                                        </p:cTn>
                                        <p:tgtEl>
                                          <p:spTgt spid="18"/>
                                        </p:tgtEl>
                                        <p:attrNameLst>
                                          <p:attrName>ppt_w</p:attrName>
                                        </p:attrNameLst>
                                      </p:cBhvr>
                                      <p:tavLst>
                                        <p:tav tm="0">
                                          <p:val>
                                            <p:strVal val="#ppt_w"/>
                                          </p:val>
                                        </p:tav>
                                        <p:tav tm="100000">
                                          <p:val>
                                            <p:strVal val="#ppt_w*.05"/>
                                          </p:val>
                                        </p:tav>
                                      </p:tavLst>
                                    </p:anim>
                                    <p:anim calcmode="lin" valueType="num">
                                      <p:cBhvr>
                                        <p:cTn id="9" dur="1000" accel="50000" fill="hold">
                                          <p:stCondLst>
                                            <p:cond delay="1000"/>
                                          </p:stCondLst>
                                        </p:cTn>
                                        <p:tgtEl>
                                          <p:spTgt spid="18"/>
                                        </p:tgtEl>
                                        <p:attrNameLst>
                                          <p:attrName>ppt_w</p:attrName>
                                        </p:attrNameLst>
                                      </p:cBhvr>
                                      <p:tavLst>
                                        <p:tav tm="0">
                                          <p:val>
                                            <p:strVal val="#ppt_w*.05"/>
                                          </p:val>
                                        </p:tav>
                                        <p:tav tm="100000">
                                          <p:val>
                                            <p:strVal val="#ppt_w"/>
                                          </p:val>
                                        </p:tav>
                                      </p:tavLst>
                                    </p:anim>
                                    <p:anim calcmode="lin" valueType="num">
                                      <p:cBhvr>
                                        <p:cTn id="10" dur="2000" fill="hold"/>
                                        <p:tgtEl>
                                          <p:spTgt spid="18"/>
                                        </p:tgtEl>
                                        <p:attrNameLst>
                                          <p:attrName>ppt_h</p:attrName>
                                        </p:attrNameLst>
                                      </p:cBhvr>
                                      <p:tavLst>
                                        <p:tav tm="0">
                                          <p:val>
                                            <p:strVal val="#ppt_h"/>
                                          </p:val>
                                        </p:tav>
                                        <p:tav tm="100000">
                                          <p:val>
                                            <p:strVal val="#ppt_h"/>
                                          </p:val>
                                        </p:tav>
                                      </p:tavLst>
                                    </p:anim>
                                    <p:anim calcmode="lin" valueType="num">
                                      <p:cBhvr>
                                        <p:cTn id="11" dur="1000" decel="50000" fill="hold">
                                          <p:stCondLst>
                                            <p:cond delay="0"/>
                                          </p:stCondLst>
                                        </p:cTn>
                                        <p:tgtEl>
                                          <p:spTgt spid="18"/>
                                        </p:tgtEl>
                                        <p:attrNameLst>
                                          <p:attrName>ppt_x</p:attrName>
                                        </p:attrNameLst>
                                      </p:cBhvr>
                                      <p:tavLst>
                                        <p:tav tm="0">
                                          <p:val>
                                            <p:strVal val="#ppt_x+.4"/>
                                          </p:val>
                                        </p:tav>
                                        <p:tav tm="100000">
                                          <p:val>
                                            <p:strVal val="#ppt_x"/>
                                          </p:val>
                                        </p:tav>
                                      </p:tavLst>
                                    </p:anim>
                                    <p:anim calcmode="lin" valueType="num">
                                      <p:cBhvr>
                                        <p:cTn id="12" dur="1000" decel="50000" fill="hold">
                                          <p:stCondLst>
                                            <p:cond delay="0"/>
                                          </p:stCondLst>
                                        </p:cTn>
                                        <p:tgtEl>
                                          <p:spTgt spid="18"/>
                                        </p:tgtEl>
                                        <p:attrNameLst>
                                          <p:attrName>ppt_y</p:attrName>
                                        </p:attrNameLst>
                                      </p:cBhvr>
                                      <p:tavLst>
                                        <p:tav tm="0">
                                          <p:val>
                                            <p:strVal val="#ppt_y-.2"/>
                                          </p:val>
                                        </p:tav>
                                        <p:tav tm="100000">
                                          <p:val>
                                            <p:strVal val="#ppt_y+.1"/>
                                          </p:val>
                                        </p:tav>
                                      </p:tavLst>
                                    </p:anim>
                                    <p:anim calcmode="lin" valueType="num">
                                      <p:cBhvr>
                                        <p:cTn id="13" dur="1000" accel="50000" fill="hold">
                                          <p:stCondLst>
                                            <p:cond delay="1000"/>
                                          </p:stCondLst>
                                        </p:cTn>
                                        <p:tgtEl>
                                          <p:spTgt spid="18"/>
                                        </p:tgtEl>
                                        <p:attrNameLst>
                                          <p:attrName>ppt_y</p:attrName>
                                        </p:attrNameLst>
                                      </p:cBhvr>
                                      <p:tavLst>
                                        <p:tav tm="0">
                                          <p:val>
                                            <p:strVal val="#ppt_y+.1"/>
                                          </p:val>
                                        </p:tav>
                                        <p:tav tm="100000">
                                          <p:val>
                                            <p:strVal val="#ppt_y"/>
                                          </p:val>
                                        </p:tav>
                                      </p:tavLst>
                                    </p:anim>
                                    <p:animEffect transition="in" filter="fade">
                                      <p:cBhvr>
                                        <p:cTn id="14" dur="2000" decel="50000">
                                          <p:stCondLst>
                                            <p:cond delay="0"/>
                                          </p:stCondLst>
                                        </p:cTn>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4" name="مربع نص 3"/>
          <p:cNvSpPr txBox="1"/>
          <p:nvPr/>
        </p:nvSpPr>
        <p:spPr>
          <a:xfrm>
            <a:off x="683568" y="332656"/>
            <a:ext cx="7704856" cy="5909310"/>
          </a:xfrm>
          <a:prstGeom prst="rect">
            <a:avLst/>
          </a:prstGeom>
          <a:noFill/>
        </p:spPr>
        <p:txBody>
          <a:bodyPr wrap="square" rtlCol="1">
            <a:spAutoFit/>
          </a:bodyPr>
          <a:lstStyle/>
          <a:p>
            <a:pPr algn="justLow"/>
            <a:r>
              <a:rPr lang="ar-SA" sz="2700" dirty="0" smtClean="0"/>
              <a:t>العلاقة المهنية هي محصلة لتطبيق مجموعة من الأساليب المهنية بدونها لا تنمو ولن يكون لها وجود.</a:t>
            </a:r>
          </a:p>
          <a:p>
            <a:pPr algn="justLow"/>
            <a:endParaRPr lang="en-US" sz="2700" dirty="0" smtClean="0"/>
          </a:p>
          <a:p>
            <a:pPr algn="justLow"/>
            <a:r>
              <a:rPr lang="ar-SA" sz="2700" b="1" dirty="0" smtClean="0">
                <a:solidFill>
                  <a:srgbClr val="FF0000"/>
                </a:solidFill>
              </a:rPr>
              <a:t>ما هي الحاجات النفسية الضرورية التي يحتاجها العميل عند مقابلته للأخصائي الاجتماعي ؟؟</a:t>
            </a:r>
            <a:endParaRPr lang="en-US" sz="2700" b="1" dirty="0" smtClean="0">
              <a:solidFill>
                <a:srgbClr val="FF0000"/>
              </a:solidFill>
            </a:endParaRPr>
          </a:p>
          <a:p>
            <a:pPr algn="justLow"/>
            <a:r>
              <a:rPr lang="ar-SA" sz="2700" b="1" u="sng" dirty="0" smtClean="0">
                <a:solidFill>
                  <a:srgbClr val="007033"/>
                </a:solidFill>
              </a:rPr>
              <a:t>أولاً /</a:t>
            </a:r>
            <a:r>
              <a:rPr lang="ar-SA" sz="2700" b="1" dirty="0" smtClean="0">
                <a:solidFill>
                  <a:srgbClr val="007033"/>
                </a:solidFill>
              </a:rPr>
              <a:t> </a:t>
            </a:r>
            <a:r>
              <a:rPr lang="ar-SA" sz="2700" dirty="0" smtClean="0"/>
              <a:t>يحتاج العميل إلى أن يعامل كفرد خاص له سماته الخاصة فريد من نوعه له معتقداته وقيمه واتجاهاته, </a:t>
            </a:r>
            <a:r>
              <a:rPr lang="ar-SA" sz="2700" b="1" dirty="0" smtClean="0"/>
              <a:t>وهنا نطبق مفهوم الفردية </a:t>
            </a:r>
            <a:r>
              <a:rPr lang="ar-SA" sz="2700" dirty="0" smtClean="0"/>
              <a:t>.</a:t>
            </a:r>
          </a:p>
          <a:p>
            <a:pPr algn="justLow"/>
            <a:endParaRPr lang="en-US" sz="2700" dirty="0" smtClean="0"/>
          </a:p>
          <a:p>
            <a:pPr algn="justLow"/>
            <a:r>
              <a:rPr lang="ar-SA" sz="2700" b="1" u="sng" dirty="0" smtClean="0">
                <a:solidFill>
                  <a:srgbClr val="007033"/>
                </a:solidFill>
              </a:rPr>
              <a:t>ثانياً /</a:t>
            </a:r>
            <a:r>
              <a:rPr lang="ar-SA" sz="2700" b="1" dirty="0" smtClean="0">
                <a:solidFill>
                  <a:srgbClr val="007033"/>
                </a:solidFill>
              </a:rPr>
              <a:t> </a:t>
            </a:r>
            <a:r>
              <a:rPr lang="ar-SA" sz="2700" dirty="0" smtClean="0"/>
              <a:t>يحتاج العميل أن يشعر بأنه مقبول بكل ما فيه من حسنات وعيوب </a:t>
            </a:r>
            <a:r>
              <a:rPr lang="ar-SA" sz="2700" b="1" dirty="0" smtClean="0"/>
              <a:t>وهنا نطبق مفهوم التقبل </a:t>
            </a:r>
            <a:r>
              <a:rPr lang="ar-SA" sz="2700" dirty="0" smtClean="0"/>
              <a:t>.</a:t>
            </a:r>
          </a:p>
          <a:p>
            <a:pPr algn="justLow"/>
            <a:endParaRPr lang="en-US" sz="2700" dirty="0" smtClean="0"/>
          </a:p>
          <a:p>
            <a:pPr algn="justLow"/>
            <a:r>
              <a:rPr lang="ar-SA" sz="2700" b="1" u="sng" dirty="0" smtClean="0">
                <a:solidFill>
                  <a:srgbClr val="007033"/>
                </a:solidFill>
              </a:rPr>
              <a:t>ثالثاً /</a:t>
            </a:r>
            <a:r>
              <a:rPr lang="ar-SA" sz="2700" b="1" dirty="0" smtClean="0">
                <a:solidFill>
                  <a:srgbClr val="007033"/>
                </a:solidFill>
              </a:rPr>
              <a:t> </a:t>
            </a:r>
            <a:r>
              <a:rPr lang="ar-SA" sz="2700" dirty="0" smtClean="0"/>
              <a:t>يحتاج لان يمارس حقه في ممارسة حريته كانسان خلق حرا وكونه عميلا لا يسلبه هذا الحق </a:t>
            </a:r>
            <a:r>
              <a:rPr lang="ar-SA" sz="2700" b="1" dirty="0" smtClean="0"/>
              <a:t>وهنا نطبق مفهوم التوجيه الذاتي الملتزم.</a:t>
            </a:r>
            <a:endParaRPr lang="en-US" sz="2700" b="1" dirty="0" smtClean="0"/>
          </a:p>
        </p:txBody>
      </p:sp>
    </p:spTree>
  </p:cSld>
  <p:clrMapOvr>
    <a:masterClrMapping/>
  </p:clrMapOvr>
  <p:transition spd="med">
    <p:dissolv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slide(fromBottom)">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4" name="مربع نص 3"/>
          <p:cNvSpPr txBox="1"/>
          <p:nvPr/>
        </p:nvSpPr>
        <p:spPr>
          <a:xfrm>
            <a:off x="683568" y="476672"/>
            <a:ext cx="7704856" cy="5693866"/>
          </a:xfrm>
          <a:prstGeom prst="rect">
            <a:avLst/>
          </a:prstGeom>
          <a:noFill/>
        </p:spPr>
        <p:txBody>
          <a:bodyPr wrap="square" rtlCol="1">
            <a:spAutoFit/>
          </a:bodyPr>
          <a:lstStyle/>
          <a:p>
            <a:r>
              <a:rPr lang="ar-SA" sz="2800" b="1" u="sng" dirty="0" smtClean="0">
                <a:solidFill>
                  <a:srgbClr val="007033"/>
                </a:solidFill>
              </a:rPr>
              <a:t>رابعاً /</a:t>
            </a:r>
            <a:r>
              <a:rPr lang="ar-SA" sz="2800" b="1" dirty="0" smtClean="0">
                <a:solidFill>
                  <a:srgbClr val="007033"/>
                </a:solidFill>
              </a:rPr>
              <a:t> </a:t>
            </a:r>
            <a:r>
              <a:rPr lang="ar-SA" sz="2800" dirty="0" smtClean="0"/>
              <a:t>يحتاج للتعبير المطلق عن مشاعره الحبيسة وخاصة السلبية منها حتى يتحرر منها </a:t>
            </a:r>
            <a:r>
              <a:rPr lang="ar-SA" sz="2800" b="1" dirty="0" smtClean="0"/>
              <a:t>وهنا نطبق مفهوم التعبير الهادف عن المشاعر .</a:t>
            </a:r>
          </a:p>
          <a:p>
            <a:endParaRPr lang="en-US" sz="2800" b="1" dirty="0" smtClean="0"/>
          </a:p>
          <a:p>
            <a:r>
              <a:rPr lang="ar-SA" sz="2800" b="1" u="sng" dirty="0" smtClean="0">
                <a:solidFill>
                  <a:srgbClr val="007033"/>
                </a:solidFill>
              </a:rPr>
              <a:t>خامساً /</a:t>
            </a:r>
            <a:r>
              <a:rPr lang="ar-SA" sz="2800" b="1" dirty="0" smtClean="0">
                <a:solidFill>
                  <a:srgbClr val="007033"/>
                </a:solidFill>
              </a:rPr>
              <a:t> </a:t>
            </a:r>
            <a:r>
              <a:rPr lang="ar-SA" sz="2800" dirty="0" smtClean="0"/>
              <a:t>يحتاج لان يشعر باستجابة صادقة لهذه المشاعر وتعاطف مناسب لها </a:t>
            </a:r>
            <a:r>
              <a:rPr lang="ar-SA" sz="2800" b="1" dirty="0" smtClean="0"/>
              <a:t>وهنا نطبق مفهوم التفاعل الوجداني .</a:t>
            </a:r>
          </a:p>
          <a:p>
            <a:endParaRPr lang="en-US" sz="2800" b="1" dirty="0" smtClean="0"/>
          </a:p>
          <a:p>
            <a:r>
              <a:rPr lang="ar-SA" sz="2800" b="1" u="sng" dirty="0" smtClean="0">
                <a:solidFill>
                  <a:srgbClr val="007033"/>
                </a:solidFill>
              </a:rPr>
              <a:t>سادساً /</a:t>
            </a:r>
            <a:r>
              <a:rPr lang="ar-SA" sz="2800" b="1" dirty="0" smtClean="0">
                <a:solidFill>
                  <a:srgbClr val="007033"/>
                </a:solidFill>
              </a:rPr>
              <a:t> </a:t>
            </a:r>
            <a:r>
              <a:rPr lang="ar-SA" sz="2800" dirty="0" smtClean="0"/>
              <a:t>يحتاج ألا يدان على أفعالة ألا اجتماعية أو </a:t>
            </a:r>
            <a:r>
              <a:rPr lang="ar-SA" sz="2800" dirty="0" err="1" smtClean="0"/>
              <a:t>الانحرافية</a:t>
            </a:r>
            <a:r>
              <a:rPr lang="ar-SA" sz="2800" dirty="0" smtClean="0"/>
              <a:t> فهي وان كانت خطأ فهو يتطلع للمساعدة </a:t>
            </a:r>
            <a:r>
              <a:rPr lang="ar-SA" sz="2800" b="1" dirty="0" smtClean="0"/>
              <a:t>وهنا نطبق مفهوم تجنب إدانة العميل .</a:t>
            </a:r>
          </a:p>
          <a:p>
            <a:endParaRPr lang="ar-SA" sz="2800" b="1" dirty="0" smtClean="0">
              <a:solidFill>
                <a:srgbClr val="007033"/>
              </a:solidFill>
            </a:endParaRPr>
          </a:p>
          <a:p>
            <a:r>
              <a:rPr lang="ar-SA" sz="2800" b="1" dirty="0" smtClean="0">
                <a:solidFill>
                  <a:srgbClr val="007033"/>
                </a:solidFill>
              </a:rPr>
              <a:t>سابعاً / </a:t>
            </a:r>
            <a:r>
              <a:rPr lang="ar-SA" sz="2800" dirty="0" smtClean="0"/>
              <a:t>يحتاج </a:t>
            </a:r>
            <a:r>
              <a:rPr lang="ar-SA" sz="2800" dirty="0" err="1" smtClean="0"/>
              <a:t>الى</a:t>
            </a:r>
            <a:r>
              <a:rPr lang="ar-SA" sz="2800" dirty="0" smtClean="0"/>
              <a:t> أن تصان إسراره الخاصة </a:t>
            </a:r>
            <a:r>
              <a:rPr lang="ar-SA" sz="2800" b="1" dirty="0" smtClean="0"/>
              <a:t>وهنا نطبق مفهوم السرية .</a:t>
            </a:r>
            <a:endParaRPr lang="en-US" sz="2800" b="1" dirty="0"/>
          </a:p>
        </p:txBody>
      </p:sp>
    </p:spTree>
  </p:cSld>
  <p:clrMapOvr>
    <a:masterClrMapping/>
  </p:clrMapOvr>
  <p:transition spd="med">
    <p:dissolv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slide(fromBottom)">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9" name="AutoShape 46"/>
          <p:cNvSpPr>
            <a:spLocks noChangeArrowheads="1"/>
          </p:cNvSpPr>
          <p:nvPr/>
        </p:nvSpPr>
        <p:spPr bwMode="auto">
          <a:xfrm rot="5035539">
            <a:off x="2810025" y="1405706"/>
            <a:ext cx="3359041" cy="4675188"/>
          </a:xfrm>
          <a:prstGeom prst="bracketPair">
            <a:avLst>
              <a:gd name="adj" fmla="val 16667"/>
            </a:avLst>
          </a:prstGeom>
          <a:noFill/>
          <a:ln w="31750">
            <a:solidFill>
              <a:schemeClr val="tx1"/>
            </a:solidFill>
            <a:round/>
            <a:headEnd/>
            <a:tailEnd/>
          </a:ln>
          <a:effectLst/>
        </p:spPr>
        <p:txBody>
          <a:bodyPr wrap="none" anchor="ctr"/>
          <a:lstStyle/>
          <a:p>
            <a:endParaRPr lang="ar-SA"/>
          </a:p>
        </p:txBody>
      </p:sp>
      <p:pic>
        <p:nvPicPr>
          <p:cNvPr id="12" name="Picture 71" descr="bd04914_"/>
          <p:cNvPicPr>
            <a:picLocks noChangeAspect="1" noChangeArrowheads="1"/>
          </p:cNvPicPr>
          <p:nvPr/>
        </p:nvPicPr>
        <p:blipFill>
          <a:blip r:embed="rId3" cstate="print"/>
          <a:srcRect/>
          <a:stretch>
            <a:fillRect/>
          </a:stretch>
        </p:blipFill>
        <p:spPr bwMode="auto">
          <a:xfrm>
            <a:off x="7123113" y="5013325"/>
            <a:ext cx="762000" cy="563563"/>
          </a:xfrm>
          <a:prstGeom prst="rect">
            <a:avLst/>
          </a:prstGeom>
          <a:noFill/>
        </p:spPr>
      </p:pic>
      <p:pic>
        <p:nvPicPr>
          <p:cNvPr id="13" name="Picture 72" descr="bs00554_"/>
          <p:cNvPicPr>
            <a:picLocks noChangeAspect="1" noChangeArrowheads="1"/>
          </p:cNvPicPr>
          <p:nvPr/>
        </p:nvPicPr>
        <p:blipFill>
          <a:blip r:embed="rId4" cstate="print"/>
          <a:srcRect/>
          <a:stretch>
            <a:fillRect/>
          </a:stretch>
        </p:blipFill>
        <p:spPr bwMode="auto">
          <a:xfrm>
            <a:off x="1116013" y="1484313"/>
            <a:ext cx="647700" cy="642937"/>
          </a:xfrm>
          <a:prstGeom prst="rect">
            <a:avLst/>
          </a:prstGeom>
          <a:noFill/>
        </p:spPr>
      </p:pic>
      <p:sp>
        <p:nvSpPr>
          <p:cNvPr id="18" name="WordArt 77"/>
          <p:cNvSpPr>
            <a:spLocks noChangeArrowheads="1" noChangeShapeType="1" noTextEdit="1"/>
          </p:cNvSpPr>
          <p:nvPr/>
        </p:nvSpPr>
        <p:spPr bwMode="auto">
          <a:xfrm rot="21233527">
            <a:off x="2471484" y="2328052"/>
            <a:ext cx="4129025" cy="2696419"/>
          </a:xfrm>
          <a:prstGeom prst="rect">
            <a:avLst/>
          </a:prstGeom>
        </p:spPr>
        <p:txBody>
          <a:bodyPr wrap="none" fromWordArt="1">
            <a:prstTxWarp prst="textPlain">
              <a:avLst>
                <a:gd name="adj" fmla="val 50000"/>
              </a:avLst>
            </a:prstTxWarp>
          </a:bodyPr>
          <a:lstStyle/>
          <a:p>
            <a:pPr algn="ctr"/>
            <a:r>
              <a:rPr lang="ar-SA" sz="3600" kern="10" dirty="0" smtClean="0">
                <a:ln w="9525">
                  <a:noFill/>
                  <a:round/>
                  <a:headEnd/>
                  <a:tailEnd/>
                </a:ln>
                <a:solidFill>
                  <a:srgbClr val="FFFF99"/>
                </a:solidFill>
                <a:latin typeface="Times New Roman"/>
                <a:cs typeface="PT Bold Dusky" pitchFamily="2" charset="-78"/>
              </a:rPr>
              <a:t>معوقات </a:t>
            </a:r>
          </a:p>
          <a:p>
            <a:pPr algn="ctr"/>
            <a:r>
              <a:rPr lang="ar-SA" sz="3600" kern="10" dirty="0" smtClean="0">
                <a:ln w="9525">
                  <a:noFill/>
                  <a:round/>
                  <a:headEnd/>
                  <a:tailEnd/>
                </a:ln>
                <a:solidFill>
                  <a:srgbClr val="FFFF99"/>
                </a:solidFill>
                <a:effectLst/>
                <a:latin typeface="Times New Roman"/>
                <a:cs typeface="PT Bold Dusky" pitchFamily="2" charset="-78"/>
              </a:rPr>
              <a:t>العلاقة المهنية</a:t>
            </a:r>
            <a:endParaRPr lang="ar-SA" sz="3600" kern="10" dirty="0">
              <a:ln w="9525">
                <a:noFill/>
                <a:round/>
                <a:headEnd/>
                <a:tailEnd/>
              </a:ln>
              <a:solidFill>
                <a:srgbClr val="FFFF99"/>
              </a:solidFill>
              <a:effectLst/>
              <a:latin typeface="Times New Roman"/>
              <a:cs typeface="PT Bold Dusky" pitchFamily="2" charset="-78"/>
            </a:endParaRPr>
          </a:p>
        </p:txBody>
      </p:sp>
    </p:spTree>
  </p:cSld>
  <p:clrMapOvr>
    <a:masterClrMapping/>
  </p:clrMapOvr>
  <p:transition spd="med">
    <p:dissolv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5" presetClass="entr" presetSubtype="0"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1000" decel="50000" fill="hold">
                                          <p:stCondLst>
                                            <p:cond delay="0"/>
                                          </p:stCondLst>
                                        </p:cTn>
                                        <p:tgtEl>
                                          <p:spTgt spid="18"/>
                                        </p:tgtEl>
                                        <p:attrNameLst>
                                          <p:attrName>style.rotation</p:attrName>
                                        </p:attrNameLst>
                                      </p:cBhvr>
                                      <p:tavLst>
                                        <p:tav tm="0">
                                          <p:val>
                                            <p:fltVal val="-90"/>
                                          </p:val>
                                        </p:tav>
                                        <p:tav tm="100000">
                                          <p:val>
                                            <p:fltVal val="0"/>
                                          </p:val>
                                        </p:tav>
                                      </p:tavLst>
                                    </p:anim>
                                    <p:anim calcmode="lin" valueType="num">
                                      <p:cBhvr>
                                        <p:cTn id="8" dur="1000" decel="50000" fill="hold">
                                          <p:stCondLst>
                                            <p:cond delay="0"/>
                                          </p:stCondLst>
                                        </p:cTn>
                                        <p:tgtEl>
                                          <p:spTgt spid="18"/>
                                        </p:tgtEl>
                                        <p:attrNameLst>
                                          <p:attrName>ppt_w</p:attrName>
                                        </p:attrNameLst>
                                      </p:cBhvr>
                                      <p:tavLst>
                                        <p:tav tm="0">
                                          <p:val>
                                            <p:strVal val="#ppt_w"/>
                                          </p:val>
                                        </p:tav>
                                        <p:tav tm="100000">
                                          <p:val>
                                            <p:strVal val="#ppt_w*.05"/>
                                          </p:val>
                                        </p:tav>
                                      </p:tavLst>
                                    </p:anim>
                                    <p:anim calcmode="lin" valueType="num">
                                      <p:cBhvr>
                                        <p:cTn id="9" dur="1000" accel="50000" fill="hold">
                                          <p:stCondLst>
                                            <p:cond delay="1000"/>
                                          </p:stCondLst>
                                        </p:cTn>
                                        <p:tgtEl>
                                          <p:spTgt spid="18"/>
                                        </p:tgtEl>
                                        <p:attrNameLst>
                                          <p:attrName>ppt_w</p:attrName>
                                        </p:attrNameLst>
                                      </p:cBhvr>
                                      <p:tavLst>
                                        <p:tav tm="0">
                                          <p:val>
                                            <p:strVal val="#ppt_w*.05"/>
                                          </p:val>
                                        </p:tav>
                                        <p:tav tm="100000">
                                          <p:val>
                                            <p:strVal val="#ppt_w"/>
                                          </p:val>
                                        </p:tav>
                                      </p:tavLst>
                                    </p:anim>
                                    <p:anim calcmode="lin" valueType="num">
                                      <p:cBhvr>
                                        <p:cTn id="10" dur="2000" fill="hold"/>
                                        <p:tgtEl>
                                          <p:spTgt spid="18"/>
                                        </p:tgtEl>
                                        <p:attrNameLst>
                                          <p:attrName>ppt_h</p:attrName>
                                        </p:attrNameLst>
                                      </p:cBhvr>
                                      <p:tavLst>
                                        <p:tav tm="0">
                                          <p:val>
                                            <p:strVal val="#ppt_h"/>
                                          </p:val>
                                        </p:tav>
                                        <p:tav tm="100000">
                                          <p:val>
                                            <p:strVal val="#ppt_h"/>
                                          </p:val>
                                        </p:tav>
                                      </p:tavLst>
                                    </p:anim>
                                    <p:anim calcmode="lin" valueType="num">
                                      <p:cBhvr>
                                        <p:cTn id="11" dur="1000" decel="50000" fill="hold">
                                          <p:stCondLst>
                                            <p:cond delay="0"/>
                                          </p:stCondLst>
                                        </p:cTn>
                                        <p:tgtEl>
                                          <p:spTgt spid="18"/>
                                        </p:tgtEl>
                                        <p:attrNameLst>
                                          <p:attrName>ppt_x</p:attrName>
                                        </p:attrNameLst>
                                      </p:cBhvr>
                                      <p:tavLst>
                                        <p:tav tm="0">
                                          <p:val>
                                            <p:strVal val="#ppt_x+.4"/>
                                          </p:val>
                                        </p:tav>
                                        <p:tav tm="100000">
                                          <p:val>
                                            <p:strVal val="#ppt_x"/>
                                          </p:val>
                                        </p:tav>
                                      </p:tavLst>
                                    </p:anim>
                                    <p:anim calcmode="lin" valueType="num">
                                      <p:cBhvr>
                                        <p:cTn id="12" dur="1000" decel="50000" fill="hold">
                                          <p:stCondLst>
                                            <p:cond delay="0"/>
                                          </p:stCondLst>
                                        </p:cTn>
                                        <p:tgtEl>
                                          <p:spTgt spid="18"/>
                                        </p:tgtEl>
                                        <p:attrNameLst>
                                          <p:attrName>ppt_y</p:attrName>
                                        </p:attrNameLst>
                                      </p:cBhvr>
                                      <p:tavLst>
                                        <p:tav tm="0">
                                          <p:val>
                                            <p:strVal val="#ppt_y-.2"/>
                                          </p:val>
                                        </p:tav>
                                        <p:tav tm="100000">
                                          <p:val>
                                            <p:strVal val="#ppt_y+.1"/>
                                          </p:val>
                                        </p:tav>
                                      </p:tavLst>
                                    </p:anim>
                                    <p:anim calcmode="lin" valueType="num">
                                      <p:cBhvr>
                                        <p:cTn id="13" dur="1000" accel="50000" fill="hold">
                                          <p:stCondLst>
                                            <p:cond delay="1000"/>
                                          </p:stCondLst>
                                        </p:cTn>
                                        <p:tgtEl>
                                          <p:spTgt spid="18"/>
                                        </p:tgtEl>
                                        <p:attrNameLst>
                                          <p:attrName>ppt_y</p:attrName>
                                        </p:attrNameLst>
                                      </p:cBhvr>
                                      <p:tavLst>
                                        <p:tav tm="0">
                                          <p:val>
                                            <p:strVal val="#ppt_y+.1"/>
                                          </p:val>
                                        </p:tav>
                                        <p:tav tm="100000">
                                          <p:val>
                                            <p:strVal val="#ppt_y"/>
                                          </p:val>
                                        </p:tav>
                                      </p:tavLst>
                                    </p:anim>
                                    <p:animEffect transition="in" filter="fade">
                                      <p:cBhvr>
                                        <p:cTn id="14" dur="2000" decel="50000">
                                          <p:stCondLst>
                                            <p:cond delay="0"/>
                                          </p:stCondLst>
                                        </p:cTn>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4" name="مربع نص 3"/>
          <p:cNvSpPr txBox="1"/>
          <p:nvPr/>
        </p:nvSpPr>
        <p:spPr>
          <a:xfrm>
            <a:off x="683568" y="476672"/>
            <a:ext cx="7704856" cy="5493812"/>
          </a:xfrm>
          <a:prstGeom prst="rect">
            <a:avLst/>
          </a:prstGeom>
          <a:noFill/>
        </p:spPr>
        <p:txBody>
          <a:bodyPr wrap="square" rtlCol="1">
            <a:spAutoFit/>
          </a:bodyPr>
          <a:lstStyle/>
          <a:p>
            <a:pPr algn="justLow"/>
            <a:r>
              <a:rPr lang="ar-SA" sz="2700" b="1" u="sng" dirty="0" smtClean="0">
                <a:solidFill>
                  <a:schemeClr val="accent1">
                    <a:lumMod val="75000"/>
                  </a:schemeClr>
                </a:solidFill>
              </a:rPr>
              <a:t>أولاً / التحويل </a:t>
            </a:r>
            <a:endParaRPr lang="en-US" sz="2700" b="1" dirty="0" smtClean="0">
              <a:solidFill>
                <a:schemeClr val="accent1">
                  <a:lumMod val="75000"/>
                </a:schemeClr>
              </a:solidFill>
            </a:endParaRPr>
          </a:p>
          <a:p>
            <a:pPr algn="justLow"/>
            <a:r>
              <a:rPr lang="ar-SA" sz="2700" dirty="0" smtClean="0"/>
              <a:t>يحدث أحيانا أن تتدخل العواطف الشخصية في العلاقة بين الأخصائي والعميل لتعوق نموها نموا مهنيا مناسبا لحالته ، فقد يرى العميل في الأخصائي نمطا شبيها لقريب ارتبط </a:t>
            </a:r>
            <a:r>
              <a:rPr lang="ar-SA" sz="2700" dirty="0" err="1" smtClean="0"/>
              <a:t>به</a:t>
            </a:r>
            <a:r>
              <a:rPr lang="ar-SA" sz="2700" dirty="0" smtClean="0"/>
              <a:t> في الماضي ليحول إليه نفس هذه المشاعر بدرجة أو بأخرى .فقد يرى الحدث في الأخصائية بديلا لامه التي حرم من عطفها منذ وفاتها فيسرف في تعلقه </a:t>
            </a:r>
            <a:r>
              <a:rPr lang="ar-SA" sz="2700" dirty="0" err="1" smtClean="0"/>
              <a:t>بها</a:t>
            </a:r>
            <a:r>
              <a:rPr lang="ar-SA" sz="2700" dirty="0" smtClean="0"/>
              <a:t> وحبة لها .</a:t>
            </a:r>
          </a:p>
          <a:p>
            <a:pPr algn="justLow"/>
            <a:endParaRPr lang="en-US" sz="2700" dirty="0" smtClean="0"/>
          </a:p>
          <a:p>
            <a:pPr algn="justLow"/>
            <a:r>
              <a:rPr lang="ar-SA" sz="2700" b="1" u="sng" dirty="0" smtClean="0">
                <a:solidFill>
                  <a:schemeClr val="accent1">
                    <a:lumMod val="75000"/>
                  </a:schemeClr>
                </a:solidFill>
              </a:rPr>
              <a:t>ثانياً / التحويل العكسي </a:t>
            </a:r>
            <a:endParaRPr lang="en-US" sz="2700" dirty="0" smtClean="0">
              <a:solidFill>
                <a:schemeClr val="accent1">
                  <a:lumMod val="75000"/>
                </a:schemeClr>
              </a:solidFill>
            </a:endParaRPr>
          </a:p>
          <a:p>
            <a:pPr algn="justLow"/>
            <a:r>
              <a:rPr lang="ar-SA" sz="2700" dirty="0" smtClean="0"/>
              <a:t>كما قد يخضع الأخصائي نفسه في عملية امتداد لخبرة وجدانية له في الماضي يذكره </a:t>
            </a:r>
            <a:r>
              <a:rPr lang="ar-SA" sz="2700" dirty="0" err="1" smtClean="0"/>
              <a:t>بها</a:t>
            </a:r>
            <a:r>
              <a:rPr lang="ar-SA" sz="2700" dirty="0" smtClean="0"/>
              <a:t> لتثير فيه أحاسيس خاصة نحو العميل ذاته ليحدث ما يعرف بالتحويل العكسي ، فقد تحمل الأخصائية نفسها مشاعر أمومة خالصة إلى الحدث الذي تساعده كزوجة محرومة من الأطفال أو لأنه شبيه بأحد أولادها فتسرف في إبداء المشاعر .</a:t>
            </a:r>
            <a:endParaRPr lang="en-US" sz="2700" dirty="0"/>
          </a:p>
        </p:txBody>
      </p:sp>
    </p:spTree>
  </p:cSld>
  <p:clrMapOvr>
    <a:masterClrMapping/>
  </p:clrMapOvr>
  <p:transition spd="med">
    <p:dissolv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slide(fromBottom)">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4" name="مربع نص 3"/>
          <p:cNvSpPr txBox="1"/>
          <p:nvPr/>
        </p:nvSpPr>
        <p:spPr>
          <a:xfrm>
            <a:off x="683568" y="620688"/>
            <a:ext cx="7704856" cy="4832092"/>
          </a:xfrm>
          <a:prstGeom prst="rect">
            <a:avLst/>
          </a:prstGeom>
          <a:noFill/>
        </p:spPr>
        <p:txBody>
          <a:bodyPr wrap="square" rtlCol="1">
            <a:spAutoFit/>
          </a:bodyPr>
          <a:lstStyle/>
          <a:p>
            <a:pPr algn="justLow"/>
            <a:r>
              <a:rPr lang="ar-SA" sz="2800" b="1" u="sng" dirty="0" smtClean="0">
                <a:solidFill>
                  <a:schemeClr val="accent1">
                    <a:lumMod val="75000"/>
                  </a:schemeClr>
                </a:solidFill>
              </a:rPr>
              <a:t>ثالثاً / نقص الكفاية المهنية للأخصائي الاجتماعي :</a:t>
            </a:r>
            <a:endParaRPr lang="en-US" sz="2800" dirty="0" smtClean="0">
              <a:solidFill>
                <a:schemeClr val="accent1">
                  <a:lumMod val="75000"/>
                </a:schemeClr>
              </a:solidFill>
            </a:endParaRPr>
          </a:p>
          <a:p>
            <a:pPr algn="justLow"/>
            <a:r>
              <a:rPr lang="ar-SA" sz="2800" dirty="0" smtClean="0"/>
              <a:t>فالأخصائي الذي تعوزه القدرة على الإدراك السليم لمشاعر واتجاهات العميل قد تضلله بعض الظواهر النفسية له ليستجيب لها استجابات خاطئة .</a:t>
            </a:r>
          </a:p>
          <a:p>
            <a:pPr algn="justLow"/>
            <a:endParaRPr lang="en-US" sz="2800" dirty="0" smtClean="0"/>
          </a:p>
          <a:p>
            <a:pPr algn="justLow"/>
            <a:r>
              <a:rPr lang="ar-SA" sz="2800" b="1" u="sng" dirty="0" smtClean="0">
                <a:solidFill>
                  <a:schemeClr val="accent1">
                    <a:lumMod val="75000"/>
                  </a:schemeClr>
                </a:solidFill>
              </a:rPr>
              <a:t>رابعاً /عدم الالتزام بتطبيق المفاهيم :</a:t>
            </a:r>
            <a:endParaRPr lang="en-US" sz="2800" b="1" dirty="0" smtClean="0">
              <a:solidFill>
                <a:schemeClr val="accent1">
                  <a:lumMod val="75000"/>
                </a:schemeClr>
              </a:solidFill>
            </a:endParaRPr>
          </a:p>
          <a:p>
            <a:pPr algn="justLow"/>
            <a:r>
              <a:rPr lang="ar-SA" sz="2800" dirty="0" smtClean="0"/>
              <a:t>المفاهيم المهنية مفاهيم متداخلة متفاعلة ومن ثم فعدم التقيد بتطبيق مبدأ واحد سيؤثر بالتالي على في فاعلية المبادئ الأخرى لتفقد العلاقة أعمدتها الرئيسية .</a:t>
            </a:r>
          </a:p>
          <a:p>
            <a:pPr algn="justLow"/>
            <a:endParaRPr lang="ar-SA" sz="2800" dirty="0" smtClean="0"/>
          </a:p>
          <a:p>
            <a:pPr algn="justLow"/>
            <a:endParaRPr lang="en-US" sz="2800" dirty="0"/>
          </a:p>
        </p:txBody>
      </p:sp>
    </p:spTree>
  </p:cSld>
  <p:clrMapOvr>
    <a:masterClrMapping/>
  </p:clrMapOvr>
  <p:transition spd="med">
    <p:dissolv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slide(fromBottom)">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4" name="مربع نص 3"/>
          <p:cNvSpPr txBox="1"/>
          <p:nvPr/>
        </p:nvSpPr>
        <p:spPr>
          <a:xfrm>
            <a:off x="683568" y="620688"/>
            <a:ext cx="7704856" cy="3970318"/>
          </a:xfrm>
          <a:prstGeom prst="rect">
            <a:avLst/>
          </a:prstGeom>
          <a:noFill/>
        </p:spPr>
        <p:txBody>
          <a:bodyPr wrap="square" rtlCol="1">
            <a:spAutoFit/>
          </a:bodyPr>
          <a:lstStyle/>
          <a:p>
            <a:pPr algn="justLow"/>
            <a:r>
              <a:rPr lang="ar-SA" sz="2800" b="1" u="sng" dirty="0" smtClean="0">
                <a:solidFill>
                  <a:schemeClr val="accent1">
                    <a:lumMod val="75000"/>
                  </a:schemeClr>
                </a:solidFill>
              </a:rPr>
              <a:t>خامساً / تعقد إجراءات المؤسسة أو بطئها :</a:t>
            </a:r>
            <a:endParaRPr lang="en-US" sz="2800" dirty="0" smtClean="0">
              <a:solidFill>
                <a:schemeClr val="accent1">
                  <a:lumMod val="75000"/>
                </a:schemeClr>
              </a:solidFill>
            </a:endParaRPr>
          </a:p>
          <a:p>
            <a:pPr algn="justLow"/>
            <a:r>
              <a:rPr lang="ar-SA" sz="2800" dirty="0" smtClean="0"/>
              <a:t>نتيجة لتزايد عملاء المؤسسات الاجتماعية فقد أدى ذلك إلى نشأة تنظيمات إدارية بيروقراطية لتنظيم سير العمل </a:t>
            </a:r>
            <a:r>
              <a:rPr lang="ar-SA" sz="2800" dirty="0" err="1" smtClean="0"/>
              <a:t>بها</a:t>
            </a:r>
            <a:r>
              <a:rPr lang="ar-SA" sz="2800" dirty="0" smtClean="0"/>
              <a:t> ومن ثم أدى ذلك بطء إجراءاتها وتعقيدها .</a:t>
            </a:r>
            <a:endParaRPr lang="en-US" sz="2800" dirty="0" smtClean="0"/>
          </a:p>
          <a:p>
            <a:pPr algn="justLow"/>
            <a:r>
              <a:rPr lang="ar-SA" sz="2800" dirty="0" smtClean="0"/>
              <a:t> </a:t>
            </a:r>
            <a:endParaRPr lang="en-US" sz="2800" dirty="0" smtClean="0"/>
          </a:p>
          <a:p>
            <a:pPr algn="justLow"/>
            <a:r>
              <a:rPr lang="ar-SA" sz="2800" b="1" u="sng" dirty="0" smtClean="0">
                <a:solidFill>
                  <a:schemeClr val="accent1">
                    <a:lumMod val="75000"/>
                  </a:schemeClr>
                </a:solidFill>
              </a:rPr>
              <a:t>سادساً / الأنماط </a:t>
            </a:r>
            <a:r>
              <a:rPr lang="ar-SA" sz="2800" b="1" u="sng" dirty="0" err="1" smtClean="0">
                <a:solidFill>
                  <a:schemeClr val="accent1">
                    <a:lumMod val="75000"/>
                  </a:schemeClr>
                </a:solidFill>
              </a:rPr>
              <a:t>الانحرافية</a:t>
            </a:r>
            <a:r>
              <a:rPr lang="ar-SA" sz="2800" b="1" u="sng" dirty="0" smtClean="0">
                <a:solidFill>
                  <a:schemeClr val="accent1">
                    <a:lumMod val="75000"/>
                  </a:schemeClr>
                </a:solidFill>
              </a:rPr>
              <a:t> نفسياً أو سلوكياً :</a:t>
            </a:r>
            <a:endParaRPr lang="en-US" sz="2800" dirty="0" smtClean="0">
              <a:solidFill>
                <a:schemeClr val="accent1">
                  <a:lumMod val="75000"/>
                </a:schemeClr>
              </a:solidFill>
            </a:endParaRPr>
          </a:p>
          <a:p>
            <a:pPr algn="justLow"/>
            <a:r>
              <a:rPr lang="ar-SA" sz="2800" dirty="0" smtClean="0"/>
              <a:t>قد يكون من العملاء من ارتبطوا بتاريخ طويل من السلوك ألانحرافي أو من يعانون من اضطرابات نفسية شديدة ومثل هؤلاء قد يحتاجون إلى كفاءة فائقة لتخفيف حدة هذه الاتجاهات .</a:t>
            </a:r>
            <a:endParaRPr lang="en-US" sz="2800" dirty="0"/>
          </a:p>
        </p:txBody>
      </p:sp>
    </p:spTree>
  </p:cSld>
  <p:clrMapOvr>
    <a:masterClrMapping/>
  </p:clrMapOvr>
  <p:transition spd="med">
    <p:dissolv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slide(fromBottom)">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9" name="AutoShape 46"/>
          <p:cNvSpPr>
            <a:spLocks noChangeArrowheads="1"/>
          </p:cNvSpPr>
          <p:nvPr/>
        </p:nvSpPr>
        <p:spPr bwMode="auto">
          <a:xfrm rot="5035539">
            <a:off x="2810025" y="1405706"/>
            <a:ext cx="3359041" cy="4675188"/>
          </a:xfrm>
          <a:prstGeom prst="bracketPair">
            <a:avLst>
              <a:gd name="adj" fmla="val 16667"/>
            </a:avLst>
          </a:prstGeom>
          <a:noFill/>
          <a:ln w="31750">
            <a:solidFill>
              <a:schemeClr val="tx1"/>
            </a:solidFill>
            <a:round/>
            <a:headEnd/>
            <a:tailEnd/>
          </a:ln>
          <a:effectLst/>
        </p:spPr>
        <p:txBody>
          <a:bodyPr wrap="none" anchor="ctr"/>
          <a:lstStyle/>
          <a:p>
            <a:endParaRPr lang="ar-SA"/>
          </a:p>
        </p:txBody>
      </p:sp>
      <p:pic>
        <p:nvPicPr>
          <p:cNvPr id="12" name="Picture 71" descr="bd04914_"/>
          <p:cNvPicPr>
            <a:picLocks noChangeAspect="1" noChangeArrowheads="1"/>
          </p:cNvPicPr>
          <p:nvPr/>
        </p:nvPicPr>
        <p:blipFill>
          <a:blip r:embed="rId3" cstate="print"/>
          <a:srcRect/>
          <a:stretch>
            <a:fillRect/>
          </a:stretch>
        </p:blipFill>
        <p:spPr bwMode="auto">
          <a:xfrm>
            <a:off x="7123113" y="5013325"/>
            <a:ext cx="762000" cy="563563"/>
          </a:xfrm>
          <a:prstGeom prst="rect">
            <a:avLst/>
          </a:prstGeom>
          <a:noFill/>
        </p:spPr>
      </p:pic>
      <p:pic>
        <p:nvPicPr>
          <p:cNvPr id="13" name="Picture 72" descr="bs00554_"/>
          <p:cNvPicPr>
            <a:picLocks noChangeAspect="1" noChangeArrowheads="1"/>
          </p:cNvPicPr>
          <p:nvPr/>
        </p:nvPicPr>
        <p:blipFill>
          <a:blip r:embed="rId4" cstate="print"/>
          <a:srcRect/>
          <a:stretch>
            <a:fillRect/>
          </a:stretch>
        </p:blipFill>
        <p:spPr bwMode="auto">
          <a:xfrm>
            <a:off x="1116013" y="1484313"/>
            <a:ext cx="647700" cy="642937"/>
          </a:xfrm>
          <a:prstGeom prst="rect">
            <a:avLst/>
          </a:prstGeom>
          <a:noFill/>
        </p:spPr>
      </p:pic>
      <p:sp>
        <p:nvSpPr>
          <p:cNvPr id="18" name="WordArt 77"/>
          <p:cNvSpPr>
            <a:spLocks noChangeArrowheads="1" noChangeShapeType="1" noTextEdit="1"/>
          </p:cNvSpPr>
          <p:nvPr/>
        </p:nvSpPr>
        <p:spPr bwMode="auto">
          <a:xfrm rot="21233527">
            <a:off x="2471484" y="2328052"/>
            <a:ext cx="4129025" cy="2696419"/>
          </a:xfrm>
          <a:prstGeom prst="rect">
            <a:avLst/>
          </a:prstGeom>
        </p:spPr>
        <p:txBody>
          <a:bodyPr wrap="none" fromWordArt="1">
            <a:prstTxWarp prst="textPlain">
              <a:avLst>
                <a:gd name="adj" fmla="val 50000"/>
              </a:avLst>
            </a:prstTxWarp>
          </a:bodyPr>
          <a:lstStyle/>
          <a:p>
            <a:pPr algn="ctr"/>
            <a:r>
              <a:rPr lang="ar-SA" sz="3600" kern="10" dirty="0" smtClean="0">
                <a:ln w="9525">
                  <a:noFill/>
                  <a:round/>
                  <a:headEnd/>
                  <a:tailEnd/>
                </a:ln>
                <a:solidFill>
                  <a:srgbClr val="FFFF99"/>
                </a:solidFill>
                <a:latin typeface="Times New Roman"/>
                <a:cs typeface="PT Bold Dusky" pitchFamily="2" charset="-78"/>
              </a:rPr>
              <a:t>مفاهيم العلاقة</a:t>
            </a:r>
          </a:p>
          <a:p>
            <a:pPr algn="ctr"/>
            <a:r>
              <a:rPr lang="ar-SA" sz="3600" kern="10" dirty="0" smtClean="0">
                <a:ln w="9525">
                  <a:noFill/>
                  <a:round/>
                  <a:headEnd/>
                  <a:tailEnd/>
                </a:ln>
                <a:solidFill>
                  <a:srgbClr val="FFFF99"/>
                </a:solidFill>
                <a:effectLst/>
                <a:latin typeface="Times New Roman"/>
                <a:cs typeface="PT Bold Dusky" pitchFamily="2" charset="-78"/>
              </a:rPr>
              <a:t>المهنية (المبادئ)</a:t>
            </a:r>
            <a:endParaRPr lang="ar-SA" sz="3600" kern="10" dirty="0">
              <a:ln w="9525">
                <a:noFill/>
                <a:round/>
                <a:headEnd/>
                <a:tailEnd/>
              </a:ln>
              <a:solidFill>
                <a:srgbClr val="FFFF99"/>
              </a:solidFill>
              <a:effectLst/>
              <a:latin typeface="Times New Roman"/>
              <a:cs typeface="PT Bold Dusky" pitchFamily="2" charset="-78"/>
            </a:endParaRPr>
          </a:p>
        </p:txBody>
      </p:sp>
    </p:spTree>
  </p:cSld>
  <p:clrMapOvr>
    <a:masterClrMapping/>
  </p:clrMapOvr>
  <p:transition spd="med">
    <p:dissolv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5" presetClass="entr" presetSubtype="0"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1000" decel="50000" fill="hold">
                                          <p:stCondLst>
                                            <p:cond delay="0"/>
                                          </p:stCondLst>
                                        </p:cTn>
                                        <p:tgtEl>
                                          <p:spTgt spid="18"/>
                                        </p:tgtEl>
                                        <p:attrNameLst>
                                          <p:attrName>style.rotation</p:attrName>
                                        </p:attrNameLst>
                                      </p:cBhvr>
                                      <p:tavLst>
                                        <p:tav tm="0">
                                          <p:val>
                                            <p:fltVal val="-90"/>
                                          </p:val>
                                        </p:tav>
                                        <p:tav tm="100000">
                                          <p:val>
                                            <p:fltVal val="0"/>
                                          </p:val>
                                        </p:tav>
                                      </p:tavLst>
                                    </p:anim>
                                    <p:anim calcmode="lin" valueType="num">
                                      <p:cBhvr>
                                        <p:cTn id="8" dur="1000" decel="50000" fill="hold">
                                          <p:stCondLst>
                                            <p:cond delay="0"/>
                                          </p:stCondLst>
                                        </p:cTn>
                                        <p:tgtEl>
                                          <p:spTgt spid="18"/>
                                        </p:tgtEl>
                                        <p:attrNameLst>
                                          <p:attrName>ppt_w</p:attrName>
                                        </p:attrNameLst>
                                      </p:cBhvr>
                                      <p:tavLst>
                                        <p:tav tm="0">
                                          <p:val>
                                            <p:strVal val="#ppt_w"/>
                                          </p:val>
                                        </p:tav>
                                        <p:tav tm="100000">
                                          <p:val>
                                            <p:strVal val="#ppt_w*.05"/>
                                          </p:val>
                                        </p:tav>
                                      </p:tavLst>
                                    </p:anim>
                                    <p:anim calcmode="lin" valueType="num">
                                      <p:cBhvr>
                                        <p:cTn id="9" dur="1000" accel="50000" fill="hold">
                                          <p:stCondLst>
                                            <p:cond delay="1000"/>
                                          </p:stCondLst>
                                        </p:cTn>
                                        <p:tgtEl>
                                          <p:spTgt spid="18"/>
                                        </p:tgtEl>
                                        <p:attrNameLst>
                                          <p:attrName>ppt_w</p:attrName>
                                        </p:attrNameLst>
                                      </p:cBhvr>
                                      <p:tavLst>
                                        <p:tav tm="0">
                                          <p:val>
                                            <p:strVal val="#ppt_w*.05"/>
                                          </p:val>
                                        </p:tav>
                                        <p:tav tm="100000">
                                          <p:val>
                                            <p:strVal val="#ppt_w"/>
                                          </p:val>
                                        </p:tav>
                                      </p:tavLst>
                                    </p:anim>
                                    <p:anim calcmode="lin" valueType="num">
                                      <p:cBhvr>
                                        <p:cTn id="10" dur="2000" fill="hold"/>
                                        <p:tgtEl>
                                          <p:spTgt spid="18"/>
                                        </p:tgtEl>
                                        <p:attrNameLst>
                                          <p:attrName>ppt_h</p:attrName>
                                        </p:attrNameLst>
                                      </p:cBhvr>
                                      <p:tavLst>
                                        <p:tav tm="0">
                                          <p:val>
                                            <p:strVal val="#ppt_h"/>
                                          </p:val>
                                        </p:tav>
                                        <p:tav tm="100000">
                                          <p:val>
                                            <p:strVal val="#ppt_h"/>
                                          </p:val>
                                        </p:tav>
                                      </p:tavLst>
                                    </p:anim>
                                    <p:anim calcmode="lin" valueType="num">
                                      <p:cBhvr>
                                        <p:cTn id="11" dur="1000" decel="50000" fill="hold">
                                          <p:stCondLst>
                                            <p:cond delay="0"/>
                                          </p:stCondLst>
                                        </p:cTn>
                                        <p:tgtEl>
                                          <p:spTgt spid="18"/>
                                        </p:tgtEl>
                                        <p:attrNameLst>
                                          <p:attrName>ppt_x</p:attrName>
                                        </p:attrNameLst>
                                      </p:cBhvr>
                                      <p:tavLst>
                                        <p:tav tm="0">
                                          <p:val>
                                            <p:strVal val="#ppt_x+.4"/>
                                          </p:val>
                                        </p:tav>
                                        <p:tav tm="100000">
                                          <p:val>
                                            <p:strVal val="#ppt_x"/>
                                          </p:val>
                                        </p:tav>
                                      </p:tavLst>
                                    </p:anim>
                                    <p:anim calcmode="lin" valueType="num">
                                      <p:cBhvr>
                                        <p:cTn id="12" dur="1000" decel="50000" fill="hold">
                                          <p:stCondLst>
                                            <p:cond delay="0"/>
                                          </p:stCondLst>
                                        </p:cTn>
                                        <p:tgtEl>
                                          <p:spTgt spid="18"/>
                                        </p:tgtEl>
                                        <p:attrNameLst>
                                          <p:attrName>ppt_y</p:attrName>
                                        </p:attrNameLst>
                                      </p:cBhvr>
                                      <p:tavLst>
                                        <p:tav tm="0">
                                          <p:val>
                                            <p:strVal val="#ppt_y-.2"/>
                                          </p:val>
                                        </p:tav>
                                        <p:tav tm="100000">
                                          <p:val>
                                            <p:strVal val="#ppt_y+.1"/>
                                          </p:val>
                                        </p:tav>
                                      </p:tavLst>
                                    </p:anim>
                                    <p:anim calcmode="lin" valueType="num">
                                      <p:cBhvr>
                                        <p:cTn id="13" dur="1000" accel="50000" fill="hold">
                                          <p:stCondLst>
                                            <p:cond delay="1000"/>
                                          </p:stCondLst>
                                        </p:cTn>
                                        <p:tgtEl>
                                          <p:spTgt spid="18"/>
                                        </p:tgtEl>
                                        <p:attrNameLst>
                                          <p:attrName>ppt_y</p:attrName>
                                        </p:attrNameLst>
                                      </p:cBhvr>
                                      <p:tavLst>
                                        <p:tav tm="0">
                                          <p:val>
                                            <p:strVal val="#ppt_y+.1"/>
                                          </p:val>
                                        </p:tav>
                                        <p:tav tm="100000">
                                          <p:val>
                                            <p:strVal val="#ppt_y"/>
                                          </p:val>
                                        </p:tav>
                                      </p:tavLst>
                                    </p:anim>
                                    <p:animEffect transition="in" filter="fade">
                                      <p:cBhvr>
                                        <p:cTn id="14" dur="2000" decel="50000">
                                          <p:stCondLst>
                                            <p:cond delay="0"/>
                                          </p:stCondLst>
                                        </p:cTn>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4" name="مربع نص 3"/>
          <p:cNvSpPr txBox="1"/>
          <p:nvPr/>
        </p:nvSpPr>
        <p:spPr>
          <a:xfrm>
            <a:off x="683568" y="620688"/>
            <a:ext cx="7704856" cy="5693866"/>
          </a:xfrm>
          <a:prstGeom prst="rect">
            <a:avLst/>
          </a:prstGeom>
          <a:noFill/>
        </p:spPr>
        <p:txBody>
          <a:bodyPr wrap="square" rtlCol="1">
            <a:spAutoFit/>
          </a:bodyPr>
          <a:lstStyle/>
          <a:p>
            <a:r>
              <a:rPr lang="ar-SA" sz="2800" dirty="0" smtClean="0"/>
              <a:t>التقبل – التوجيه الذاتي – السرية – التعبير الهادف عن المشاعر – التفاعل الوجداني المتزن – تجنب إدانة العميل.</a:t>
            </a:r>
          </a:p>
          <a:p>
            <a:endParaRPr lang="ar-SA" sz="2800" dirty="0" smtClean="0"/>
          </a:p>
          <a:p>
            <a:pPr algn="ctr"/>
            <a:r>
              <a:rPr lang="ar-SA" sz="2800" b="1" u="sng" dirty="0" smtClean="0">
                <a:solidFill>
                  <a:srgbClr val="FF0000"/>
                </a:solidFill>
              </a:rPr>
              <a:t>المفهوم الأول : التقبل </a:t>
            </a:r>
            <a:endParaRPr lang="en-US" sz="2800" b="1" dirty="0" smtClean="0">
              <a:solidFill>
                <a:srgbClr val="FF0000"/>
              </a:solidFill>
            </a:endParaRPr>
          </a:p>
          <a:p>
            <a:pPr algn="justLow"/>
            <a:r>
              <a:rPr lang="ar-SA" sz="2800" dirty="0" smtClean="0"/>
              <a:t>التقبل موقف وجداني يجده الأخصائي من عملائه ، وهو مفهوم عاصر خدمة الفرد منذ نشأتها حتى اليوم وضعت لبنته الأولى (ماري </a:t>
            </a:r>
            <a:r>
              <a:rPr lang="ar-SA" sz="2800" dirty="0" err="1" smtClean="0"/>
              <a:t>ريشموند</a:t>
            </a:r>
            <a:r>
              <a:rPr lang="ar-SA" sz="2800" dirty="0" smtClean="0"/>
              <a:t> ) حين دعت إلى احترام آدمية العميل وكرامته في وقت لم يكن للفقير أو العاجز أي حق في هذا الاحترام وهذه الكرامة . إلا انه بتطور خدمة الفرد من إطار المشكلة الخارجية إلى الفرد نفسه داخل المشكلة ، تطور بدوره من مفهوم أخلاقي إلى مفهوم علاجي لعملية التعديل الذاتي نفسها ، فتحولت فكرة الاحترام المجرد إلى نوع من الحب يهيئ تربية صالحة لنمو العلاقة المهنية .</a:t>
            </a:r>
            <a:endParaRPr lang="en-US" sz="2800" dirty="0" smtClean="0"/>
          </a:p>
          <a:p>
            <a:endParaRPr lang="en-US" sz="2800" dirty="0"/>
          </a:p>
        </p:txBody>
      </p:sp>
    </p:spTree>
  </p:cSld>
  <p:clrMapOvr>
    <a:masterClrMapping/>
  </p:clrMapOvr>
  <p:transition spd="med">
    <p:dissolv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slide(fromBottom)">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4" name="مربع نص 3"/>
          <p:cNvSpPr txBox="1"/>
          <p:nvPr/>
        </p:nvSpPr>
        <p:spPr>
          <a:xfrm>
            <a:off x="827584" y="620688"/>
            <a:ext cx="7560840" cy="4662815"/>
          </a:xfrm>
          <a:prstGeom prst="rect">
            <a:avLst/>
          </a:prstGeom>
          <a:noFill/>
        </p:spPr>
        <p:txBody>
          <a:bodyPr wrap="square" rtlCol="1">
            <a:spAutoFit/>
          </a:bodyPr>
          <a:lstStyle/>
          <a:p>
            <a:pPr algn="justLow"/>
            <a:r>
              <a:rPr lang="ar-SA" sz="2700" b="1" u="sng" dirty="0" smtClean="0">
                <a:solidFill>
                  <a:srgbClr val="007033"/>
                </a:solidFill>
              </a:rPr>
              <a:t>تعريف التقبل :</a:t>
            </a:r>
            <a:endParaRPr lang="en-US" sz="2700" b="1" u="sng" dirty="0" smtClean="0">
              <a:solidFill>
                <a:srgbClr val="007033"/>
              </a:solidFill>
            </a:endParaRPr>
          </a:p>
          <a:p>
            <a:pPr algn="justLow"/>
            <a:r>
              <a:rPr lang="ar-SA" sz="2700" dirty="0" smtClean="0"/>
              <a:t>التقبل هو اتجاه عاطفي عام للأخصائي نحو طالب المساعدة يتسم بالحب والتسامح والرغبة في المساعدة ، ولا يعني ذلك قبولا لسلوكه </a:t>
            </a:r>
            <a:r>
              <a:rPr lang="ar-SA" sz="2700" dirty="0" err="1" smtClean="0"/>
              <a:t>اللااخلاقي</a:t>
            </a:r>
            <a:r>
              <a:rPr lang="ar-SA" sz="2700" dirty="0" smtClean="0"/>
              <a:t> وإنما يعني قبولا له كانسان له قيمته وكرامته مهما مارس من أخطاء .</a:t>
            </a:r>
          </a:p>
          <a:p>
            <a:pPr algn="justLow"/>
            <a:endParaRPr lang="en-US" sz="2700" dirty="0" smtClean="0"/>
          </a:p>
          <a:p>
            <a:pPr algn="justLow"/>
            <a:r>
              <a:rPr lang="ar-SA" sz="2700" b="1" u="sng" dirty="0" smtClean="0"/>
              <a:t>يوضح هذا التعريف جانبين أساسيين : </a:t>
            </a:r>
            <a:endParaRPr lang="en-US" sz="2700" b="1" dirty="0" smtClean="0"/>
          </a:p>
          <a:p>
            <a:pPr marL="363538" indent="-363538" algn="justLow">
              <a:buFont typeface="+mj-lt"/>
              <a:buAutoNum type="arabicPeriod"/>
              <a:tabLst>
                <a:tab pos="363538" algn="l"/>
              </a:tabLst>
            </a:pPr>
            <a:r>
              <a:rPr lang="ar-SA" sz="2700" dirty="0" smtClean="0"/>
              <a:t>جانب ايجابي / وهو قبول الأخصائي للعميل كما هو لا كما يجب أن يكون .</a:t>
            </a:r>
            <a:endParaRPr lang="en-US" sz="2700" dirty="0" smtClean="0"/>
          </a:p>
          <a:p>
            <a:pPr marL="363538" indent="-363538" algn="justLow">
              <a:buFont typeface="+mj-lt"/>
              <a:buAutoNum type="arabicPeriod"/>
              <a:tabLst>
                <a:tab pos="363538" algn="l"/>
              </a:tabLst>
            </a:pPr>
            <a:r>
              <a:rPr lang="ar-SA" sz="2700" dirty="0" smtClean="0"/>
              <a:t>جانب سلبي / وهو عدم قبول السلوك </a:t>
            </a:r>
            <a:r>
              <a:rPr lang="ar-SA" sz="2700" dirty="0" err="1" smtClean="0"/>
              <a:t>اللااخلاقي</a:t>
            </a:r>
            <a:r>
              <a:rPr lang="ar-SA" sz="2700" dirty="0" smtClean="0"/>
              <a:t> لدى العميل . </a:t>
            </a:r>
            <a:endParaRPr lang="en-US" sz="2700" dirty="0" smtClean="0"/>
          </a:p>
          <a:p>
            <a:pPr algn="justLow">
              <a:tabLst>
                <a:tab pos="363538" algn="l"/>
              </a:tabLst>
            </a:pPr>
            <a:r>
              <a:rPr lang="ar-SA" sz="2700" dirty="0" smtClean="0"/>
              <a:t> </a:t>
            </a:r>
            <a:endParaRPr lang="en-US" sz="2700" dirty="0"/>
          </a:p>
        </p:txBody>
      </p:sp>
    </p:spTree>
  </p:cSld>
  <p:clrMapOvr>
    <a:masterClrMapping/>
  </p:clrMapOvr>
  <p:transition spd="med">
    <p:dissolv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slide(fromBottom)">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4" name="مربع نص 3"/>
          <p:cNvSpPr txBox="1"/>
          <p:nvPr/>
        </p:nvSpPr>
        <p:spPr>
          <a:xfrm>
            <a:off x="683568" y="476672"/>
            <a:ext cx="7848872" cy="6093976"/>
          </a:xfrm>
          <a:prstGeom prst="rect">
            <a:avLst/>
          </a:prstGeom>
          <a:noFill/>
        </p:spPr>
        <p:txBody>
          <a:bodyPr wrap="square" rtlCol="1">
            <a:spAutoFit/>
          </a:bodyPr>
          <a:lstStyle/>
          <a:p>
            <a:pPr algn="justLow"/>
            <a:r>
              <a:rPr lang="ar-SA" sz="2600" b="1" u="sng" dirty="0" smtClean="0">
                <a:solidFill>
                  <a:srgbClr val="007033"/>
                </a:solidFill>
              </a:rPr>
              <a:t>الوسائل المؤدية لتطبيق التقبل :</a:t>
            </a:r>
            <a:endParaRPr lang="en-US" sz="2600" b="1" dirty="0" smtClean="0">
              <a:solidFill>
                <a:srgbClr val="007033"/>
              </a:solidFill>
            </a:endParaRPr>
          </a:p>
          <a:p>
            <a:pPr marL="363538" lvl="0" indent="-363538" algn="justLow">
              <a:buFont typeface="+mj-lt"/>
              <a:buAutoNum type="arabicPeriod"/>
            </a:pPr>
            <a:r>
              <a:rPr lang="ar-SA" sz="2600" dirty="0" smtClean="0"/>
              <a:t>إيمان بان نقائص العميل غير المحببة ( كالانحراف ) هي بمثابة إعراض المرض عند الطبيب ، فكما يسعد الطبيب بعثوره أخيرا على الميكروب المسبب للمرض ، يرحب الأخصائي بظهور هذه النقائص كعلامات قد تحدد موضع الداء وموطن العلة .</a:t>
            </a:r>
            <a:endParaRPr lang="en-US" sz="2600" dirty="0" smtClean="0"/>
          </a:p>
          <a:p>
            <a:pPr marL="363538" lvl="0" indent="-363538" algn="justLow">
              <a:buFont typeface="+mj-lt"/>
              <a:buAutoNum type="arabicPeriod"/>
            </a:pPr>
            <a:r>
              <a:rPr lang="ar-SA" sz="2600" dirty="0" smtClean="0"/>
              <a:t>اقتناع وإيمان بان رسالته هي العمل لصالح العملاء ورفاهيتهم وليس من أجل أن يحبوه أو يشكرونه </a:t>
            </a:r>
            <a:r>
              <a:rPr lang="ar-SA" sz="2600" dirty="0" err="1" smtClean="0"/>
              <a:t>ا</a:t>
            </a:r>
            <a:r>
              <a:rPr lang="ar-SA" sz="2600" dirty="0" smtClean="0"/>
              <a:t> وان يحقق لنفسه هدفا خاصا .</a:t>
            </a:r>
            <a:endParaRPr lang="en-US" sz="2600" dirty="0" smtClean="0"/>
          </a:p>
          <a:p>
            <a:pPr marL="363538" lvl="0" indent="-363538" algn="justLow">
              <a:buFont typeface="+mj-lt"/>
              <a:buAutoNum type="arabicPeriod"/>
            </a:pPr>
            <a:r>
              <a:rPr lang="ar-SA" sz="2600" dirty="0" smtClean="0"/>
              <a:t>الإيمان بان لكل عميل قدرات وطاقات قابلة للاستثمار وهدفه هو في مساعدة على تحرير هذه الطاقات باكتشافها ثم توظيفها .</a:t>
            </a:r>
            <a:endParaRPr lang="en-US" sz="2600" dirty="0" smtClean="0"/>
          </a:p>
          <a:p>
            <a:pPr marL="363538" lvl="0" indent="-363538" algn="justLow">
              <a:buFont typeface="+mj-lt"/>
              <a:buAutoNum type="arabicPeriod"/>
            </a:pPr>
            <a:r>
              <a:rPr lang="ar-SA" sz="2600" dirty="0" smtClean="0"/>
              <a:t>على الأخصائي إظهار استجابات عملية واضحة للتعبير وهي :</a:t>
            </a:r>
            <a:endParaRPr lang="en-US" sz="2600" dirty="0" smtClean="0"/>
          </a:p>
          <a:p>
            <a:pPr lvl="0">
              <a:buFont typeface="Wingdings" pitchFamily="2" charset="2"/>
              <a:buChar char="v"/>
            </a:pPr>
            <a:r>
              <a:rPr lang="ar-SA" sz="2600" dirty="0" smtClean="0"/>
              <a:t>الاحترام .</a:t>
            </a:r>
            <a:endParaRPr lang="en-US" sz="2600" dirty="0" smtClean="0"/>
          </a:p>
          <a:p>
            <a:pPr lvl="0">
              <a:buFont typeface="Wingdings" pitchFamily="2" charset="2"/>
              <a:buChar char="v"/>
            </a:pPr>
            <a:r>
              <a:rPr lang="ar-SA" sz="2600" dirty="0" smtClean="0"/>
              <a:t>التسامح .</a:t>
            </a:r>
            <a:endParaRPr lang="en-US" sz="2600" dirty="0" smtClean="0"/>
          </a:p>
          <a:p>
            <a:pPr lvl="0">
              <a:buFont typeface="Wingdings" pitchFamily="2" charset="2"/>
              <a:buChar char="v"/>
            </a:pPr>
            <a:r>
              <a:rPr lang="ar-SA" sz="2600" dirty="0" smtClean="0"/>
              <a:t>تقدير المشاعر .</a:t>
            </a:r>
            <a:endParaRPr lang="en-US" sz="2600" dirty="0" smtClean="0"/>
          </a:p>
          <a:p>
            <a:pPr lvl="0">
              <a:buFont typeface="Wingdings" pitchFamily="2" charset="2"/>
              <a:buChar char="v"/>
            </a:pPr>
            <a:r>
              <a:rPr lang="ar-SA" sz="2600" dirty="0" smtClean="0"/>
              <a:t>تجنب النقد .</a:t>
            </a:r>
            <a:endParaRPr lang="en-US" sz="2600" dirty="0" smtClean="0"/>
          </a:p>
          <a:p>
            <a:pPr lvl="0">
              <a:buFont typeface="Wingdings" pitchFamily="2" charset="2"/>
              <a:buChar char="v"/>
            </a:pPr>
            <a:r>
              <a:rPr lang="ar-SA" sz="2600" dirty="0" smtClean="0"/>
              <a:t>عدم التحامل .</a:t>
            </a:r>
            <a:endParaRPr lang="en-US" sz="2600" dirty="0"/>
          </a:p>
        </p:txBody>
      </p:sp>
    </p:spTree>
  </p:cSld>
  <p:clrMapOvr>
    <a:masterClrMapping/>
  </p:clrMapOvr>
  <p:transition spd="med">
    <p:dissolv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slide(fromBottom)">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4" name="مربع نص 3"/>
          <p:cNvSpPr txBox="1"/>
          <p:nvPr/>
        </p:nvSpPr>
        <p:spPr>
          <a:xfrm>
            <a:off x="683568" y="476672"/>
            <a:ext cx="7848872" cy="5693866"/>
          </a:xfrm>
          <a:prstGeom prst="rect">
            <a:avLst/>
          </a:prstGeom>
          <a:noFill/>
        </p:spPr>
        <p:txBody>
          <a:bodyPr wrap="square" rtlCol="1">
            <a:spAutoFit/>
          </a:bodyPr>
          <a:lstStyle/>
          <a:p>
            <a:pPr algn="justLow"/>
            <a:r>
              <a:rPr lang="ar-SA" sz="2800" b="1" u="sng" dirty="0" smtClean="0">
                <a:solidFill>
                  <a:srgbClr val="007033"/>
                </a:solidFill>
              </a:rPr>
              <a:t>معوقات تطبيق التقبل :</a:t>
            </a:r>
            <a:endParaRPr lang="en-US" sz="2800" b="1" dirty="0" smtClean="0">
              <a:solidFill>
                <a:srgbClr val="007033"/>
              </a:solidFill>
            </a:endParaRPr>
          </a:p>
          <a:p>
            <a:pPr marL="363538" lvl="0" indent="-363538" algn="justLow">
              <a:buFont typeface="+mj-lt"/>
              <a:buAutoNum type="arabicPeriod"/>
            </a:pPr>
            <a:r>
              <a:rPr lang="ar-SA" sz="2800" dirty="0" smtClean="0"/>
              <a:t>قصور علمي لدى الأخصائي لطبيعة السلوك البشري وخاصة عند الشدة والألم، والقصور هنا لا يقتصر على عدم الإلمام الكاف بالحقائق العلمية ولكنه يمتد إلى عدم متابعة كل جديد في حقل العلوم الإنسانية دائمة التطور .</a:t>
            </a:r>
            <a:endParaRPr lang="en-US" sz="2800" dirty="0" smtClean="0"/>
          </a:p>
          <a:p>
            <a:pPr marL="363538" lvl="0" indent="-363538" algn="justLow">
              <a:buFont typeface="+mj-lt"/>
              <a:buAutoNum type="arabicPeriod"/>
            </a:pPr>
            <a:r>
              <a:rPr lang="ar-SA" sz="2800" dirty="0" smtClean="0"/>
              <a:t>قصور نفسي لدى الأخصائي ناجم عن خبرات ماضية أو ظروف حاضرة فقد يعاني الأخصائي من مظاهر كراهية لفئات بعينها أو مظاهر حب زائد لفئات أخرى .أو قد يمارس نفسه بعض العمليات الوجدانية كالتحويل أو التعويض أو التقمص أو الأفعال العكسية بصورة زائدة .</a:t>
            </a:r>
            <a:endParaRPr lang="en-US" sz="2800" dirty="0" smtClean="0"/>
          </a:p>
          <a:p>
            <a:pPr marL="363538" lvl="0" indent="-363538" algn="justLow">
              <a:buFont typeface="+mj-lt"/>
              <a:buAutoNum type="arabicPeriod"/>
            </a:pPr>
            <a:r>
              <a:rPr lang="ar-SA" sz="2800" dirty="0" smtClean="0"/>
              <a:t>التحيز للجنس أو العقيدة أو الوطن أو لفكرة معينة تسيطر على الأخصائي الاجتماعي مثل ( كل حماة هي شر ) التزين الزائد نوع من الخلاعة.</a:t>
            </a:r>
            <a:endParaRPr lang="en-US" sz="2800" dirty="0"/>
          </a:p>
        </p:txBody>
      </p:sp>
    </p:spTree>
  </p:cSld>
  <p:clrMapOvr>
    <a:masterClrMapping/>
  </p:clrMapOvr>
  <p:transition spd="med">
    <p:dissolv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slide(fromBottom)">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4" name="مربع نص 3"/>
          <p:cNvSpPr txBox="1"/>
          <p:nvPr/>
        </p:nvSpPr>
        <p:spPr>
          <a:xfrm>
            <a:off x="683568" y="620688"/>
            <a:ext cx="7848872" cy="4401205"/>
          </a:xfrm>
          <a:prstGeom prst="rect">
            <a:avLst/>
          </a:prstGeom>
          <a:noFill/>
        </p:spPr>
        <p:txBody>
          <a:bodyPr wrap="square" rtlCol="1">
            <a:spAutoFit/>
          </a:bodyPr>
          <a:lstStyle/>
          <a:p>
            <a:pPr marL="514350" lvl="0" indent="-514350" algn="justLow">
              <a:buFont typeface="+mj-lt"/>
              <a:buAutoNum type="arabicPeriod" startAt="4"/>
            </a:pPr>
            <a:r>
              <a:rPr lang="ar-SA" sz="2800" dirty="0" smtClean="0"/>
              <a:t>المغالاة في التأكيد أو التهوين من الموقف الإشكالي هو بمثابة رفض الواقع الذي يعيشه العميل وعدم قبوله له .</a:t>
            </a:r>
            <a:endParaRPr lang="en-US" sz="2800" dirty="0" smtClean="0"/>
          </a:p>
          <a:p>
            <a:pPr marL="514350" lvl="0" indent="-514350" algn="justLow">
              <a:buFont typeface="+mj-lt"/>
              <a:buAutoNum type="arabicPeriod" startAt="4"/>
            </a:pPr>
            <a:r>
              <a:rPr lang="ar-SA" sz="2800" dirty="0" smtClean="0"/>
              <a:t>اختلاف الأخصائيين الاجتماعيين في حكمهم على الأفعال </a:t>
            </a:r>
            <a:r>
              <a:rPr lang="ar-SA" sz="2800" dirty="0" err="1" smtClean="0"/>
              <a:t>اللااخلاقية</a:t>
            </a:r>
            <a:r>
              <a:rPr lang="ar-SA" sz="2800" dirty="0" smtClean="0"/>
              <a:t> أو العادات الغير مقبولة ، وخاصة إذا ما ارتبط العميل بأكثر من أخصائي اجتماعي واحد لكل منهم وجهات نظر مختلفة .</a:t>
            </a:r>
            <a:endParaRPr lang="en-US" sz="2800" dirty="0" smtClean="0"/>
          </a:p>
          <a:p>
            <a:pPr marL="514350" lvl="0" indent="-514350" algn="justLow">
              <a:buFont typeface="+mj-lt"/>
              <a:buAutoNum type="arabicPeriod" startAt="4"/>
            </a:pPr>
            <a:r>
              <a:rPr lang="ar-SA" sz="2800" dirty="0" smtClean="0"/>
              <a:t>عدم استجابة العملاء للتقبل حينما تتميز سمات بعض العملاء بالتشكك المرضي أو الانحراف الحاد </a:t>
            </a:r>
            <a:r>
              <a:rPr lang="ar-SA" sz="2800" dirty="0" err="1" smtClean="0"/>
              <a:t>لتقاود</a:t>
            </a:r>
            <a:r>
              <a:rPr lang="ar-SA" sz="2800" dirty="0" smtClean="0"/>
              <a:t> مفهوم التقبل مهما بذل الأخصائي من جهد .</a:t>
            </a:r>
            <a:endParaRPr lang="en-US" sz="2800" dirty="0" smtClean="0"/>
          </a:p>
          <a:p>
            <a:pPr marL="514350" lvl="0" indent="-514350" algn="justLow">
              <a:buFont typeface="+mj-lt"/>
              <a:buAutoNum type="arabicPeriod" startAt="4"/>
            </a:pPr>
            <a:r>
              <a:rPr lang="ar-SA" sz="2800" dirty="0" smtClean="0"/>
              <a:t>إجراءات المؤسسة وإمكانياتها .</a:t>
            </a:r>
            <a:endParaRPr lang="en-US" sz="2800" dirty="0"/>
          </a:p>
        </p:txBody>
      </p:sp>
    </p:spTree>
  </p:cSld>
  <p:clrMapOvr>
    <a:masterClrMapping/>
  </p:clrMapOvr>
  <p:transition spd="med">
    <p:dissolv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slide(fromBottom)">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4" name="مربع نص 3"/>
          <p:cNvSpPr txBox="1"/>
          <p:nvPr/>
        </p:nvSpPr>
        <p:spPr>
          <a:xfrm>
            <a:off x="755576" y="620688"/>
            <a:ext cx="7704856" cy="2677656"/>
          </a:xfrm>
          <a:prstGeom prst="rect">
            <a:avLst/>
          </a:prstGeom>
          <a:noFill/>
        </p:spPr>
        <p:txBody>
          <a:bodyPr wrap="square" rtlCol="1">
            <a:spAutoFit/>
          </a:bodyPr>
          <a:lstStyle/>
          <a:p>
            <a:pPr algn="justLow"/>
            <a:r>
              <a:rPr lang="ar-SA" sz="2800" b="1" u="sng" dirty="0" smtClean="0">
                <a:solidFill>
                  <a:srgbClr val="007033"/>
                </a:solidFill>
              </a:rPr>
              <a:t>تقبل العميل للأخصائي :</a:t>
            </a:r>
            <a:endParaRPr lang="en-US" sz="2800" b="1" dirty="0" smtClean="0">
              <a:solidFill>
                <a:srgbClr val="007033"/>
              </a:solidFill>
            </a:endParaRPr>
          </a:p>
          <a:p>
            <a:pPr algn="justLow"/>
            <a:r>
              <a:rPr lang="ar-SA" sz="2800" dirty="0" smtClean="0"/>
              <a:t>أن تقبل العميل للأخصائي هو ما نتوقعه دائما لا لمجرد تقبل الأخصائي له بل بممارسته لكافة المفاهيم الأخرى كذلك . كما لا يمكن التحكم في تقبل العميل للأخصائي بنفس درجة تقبل الأخصائي للعميل ، فنحن لا نملك في أيدينا إلا ما نقوم </a:t>
            </a:r>
            <a:r>
              <a:rPr lang="ar-SA" sz="2800" dirty="0" err="1" smtClean="0"/>
              <a:t>به</a:t>
            </a:r>
            <a:r>
              <a:rPr lang="ar-SA" sz="2800" dirty="0" smtClean="0"/>
              <a:t> ، أما استجابة العميل فهي أمر خارج عن إرادتنا .</a:t>
            </a:r>
            <a:endParaRPr lang="en-US" sz="2800" dirty="0"/>
          </a:p>
        </p:txBody>
      </p:sp>
    </p:spTree>
  </p:cSld>
  <p:clrMapOvr>
    <a:masterClrMapping/>
  </p:clrMapOvr>
  <p:transition spd="med">
    <p:dissolv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slide(fromBottom)">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4" name="مربع نص 3"/>
          <p:cNvSpPr txBox="1"/>
          <p:nvPr/>
        </p:nvSpPr>
        <p:spPr>
          <a:xfrm>
            <a:off x="683568" y="620688"/>
            <a:ext cx="7704856" cy="4401205"/>
          </a:xfrm>
          <a:prstGeom prst="rect">
            <a:avLst/>
          </a:prstGeom>
          <a:noFill/>
        </p:spPr>
        <p:txBody>
          <a:bodyPr wrap="square" rtlCol="1">
            <a:spAutoFit/>
          </a:bodyPr>
          <a:lstStyle/>
          <a:p>
            <a:pPr algn="ctr"/>
            <a:r>
              <a:rPr lang="ar-SA" sz="2800" b="1" u="sng" dirty="0" smtClean="0">
                <a:solidFill>
                  <a:srgbClr val="FF0000"/>
                </a:solidFill>
              </a:rPr>
              <a:t>المفهوم الثاني : التوجيه الذاتي ( حق تقرير المصير ) </a:t>
            </a:r>
            <a:endParaRPr lang="en-US" sz="2800" b="1" dirty="0" smtClean="0">
              <a:solidFill>
                <a:srgbClr val="FF0000"/>
              </a:solidFill>
            </a:endParaRPr>
          </a:p>
          <a:p>
            <a:r>
              <a:rPr lang="ar-SA" sz="2800" dirty="0" smtClean="0"/>
              <a:t>لازم هذا المفهوم خدمة الفرد منذ نشأتها كقيمة أخلاقية لتؤكد حرية الإنسان وكرامته وصياغة هذا المفهوم تختلف من مؤلف إلى آخر ومن مرحلة إلى أخرى ومن هذه الصيغ :</a:t>
            </a:r>
          </a:p>
          <a:p>
            <a:endParaRPr lang="en-US" sz="2800" dirty="0" smtClean="0"/>
          </a:p>
          <a:p>
            <a:pPr lvl="0">
              <a:buFont typeface="Arial" pitchFamily="34" charset="0"/>
              <a:buChar char="•"/>
            </a:pPr>
            <a:r>
              <a:rPr lang="ar-SA" sz="2800" dirty="0" smtClean="0"/>
              <a:t>التوجيه الذاتي .</a:t>
            </a:r>
            <a:endParaRPr lang="en-US" sz="2800" dirty="0" smtClean="0"/>
          </a:p>
          <a:p>
            <a:pPr lvl="0">
              <a:buFont typeface="Arial" pitchFamily="34" charset="0"/>
              <a:buChar char="•"/>
            </a:pPr>
            <a:r>
              <a:rPr lang="ar-SA" sz="2800" dirty="0" smtClean="0"/>
              <a:t>الاختيار الحر .</a:t>
            </a:r>
            <a:endParaRPr lang="en-US" sz="2800" dirty="0" smtClean="0"/>
          </a:p>
          <a:p>
            <a:pPr lvl="0">
              <a:buFont typeface="Arial" pitchFamily="34" charset="0"/>
              <a:buChar char="•"/>
            </a:pPr>
            <a:r>
              <a:rPr lang="ar-SA" sz="2800" dirty="0" smtClean="0"/>
              <a:t>حرية الإرادة .</a:t>
            </a:r>
            <a:endParaRPr lang="en-US" sz="2800" dirty="0" smtClean="0"/>
          </a:p>
          <a:p>
            <a:pPr lvl="0">
              <a:buFont typeface="Arial" pitchFamily="34" charset="0"/>
              <a:buChar char="•"/>
            </a:pPr>
            <a:r>
              <a:rPr lang="ar-SA" sz="2800" dirty="0" smtClean="0"/>
              <a:t>المساعدة الذاتية .</a:t>
            </a:r>
            <a:endParaRPr lang="en-US" sz="2800" dirty="0" smtClean="0"/>
          </a:p>
          <a:p>
            <a:pPr lvl="0">
              <a:buFont typeface="Arial" pitchFamily="34" charset="0"/>
              <a:buChar char="•"/>
            </a:pPr>
            <a:r>
              <a:rPr lang="ar-SA" sz="2800" dirty="0" smtClean="0"/>
              <a:t>حق تقرير المصير .</a:t>
            </a:r>
            <a:endParaRPr lang="en-US" sz="2800" dirty="0"/>
          </a:p>
        </p:txBody>
      </p:sp>
    </p:spTree>
  </p:cSld>
  <p:clrMapOvr>
    <a:masterClrMapping/>
  </p:clrMapOvr>
  <p:transition spd="med">
    <p:dissolv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slide(fromBottom)">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4" name="مربع نص 3"/>
          <p:cNvSpPr txBox="1"/>
          <p:nvPr/>
        </p:nvSpPr>
        <p:spPr>
          <a:xfrm>
            <a:off x="755576" y="404664"/>
            <a:ext cx="7704856" cy="5493812"/>
          </a:xfrm>
          <a:prstGeom prst="rect">
            <a:avLst/>
          </a:prstGeom>
          <a:noFill/>
        </p:spPr>
        <p:txBody>
          <a:bodyPr wrap="square" rtlCol="1">
            <a:spAutoFit/>
          </a:bodyPr>
          <a:lstStyle/>
          <a:p>
            <a:pPr algn="justLow"/>
            <a:r>
              <a:rPr lang="ar-SA" sz="2700" b="1" dirty="0" smtClean="0">
                <a:solidFill>
                  <a:srgbClr val="007033"/>
                </a:solidFill>
              </a:rPr>
              <a:t>تعريف التوجيه الذاتي :</a:t>
            </a:r>
            <a:endParaRPr lang="en-US" sz="2700" b="1" dirty="0" smtClean="0">
              <a:solidFill>
                <a:srgbClr val="007033"/>
              </a:solidFill>
            </a:endParaRPr>
          </a:p>
          <a:p>
            <a:pPr algn="justLow"/>
            <a:r>
              <a:rPr lang="ar-SA" sz="2700" dirty="0" smtClean="0"/>
              <a:t>هي حرية مقيدة للعملاء بدرجات متفاوتة تتفق وطبيعة مشكلاتهم وأنماط شخصياتهم في إطار فلسفة المؤسسة وإمكانياتها .</a:t>
            </a:r>
          </a:p>
          <a:p>
            <a:pPr algn="justLow"/>
            <a:endParaRPr lang="en-US" sz="2700" dirty="0" smtClean="0"/>
          </a:p>
          <a:p>
            <a:pPr algn="justLow"/>
            <a:r>
              <a:rPr lang="ar-SA" sz="2700" b="1" dirty="0" smtClean="0">
                <a:solidFill>
                  <a:srgbClr val="007033"/>
                </a:solidFill>
              </a:rPr>
              <a:t>خصائص التوجيه الذاتي :</a:t>
            </a:r>
            <a:endParaRPr lang="en-US" sz="2700" b="1" dirty="0" smtClean="0">
              <a:solidFill>
                <a:srgbClr val="007033"/>
              </a:solidFill>
            </a:endParaRPr>
          </a:p>
          <a:p>
            <a:pPr marL="363538" lvl="0" indent="-363538" algn="justLow">
              <a:buFont typeface="+mj-lt"/>
              <a:buAutoNum type="arabicPeriod"/>
            </a:pPr>
            <a:r>
              <a:rPr lang="ar-SA" sz="2700" dirty="0" smtClean="0"/>
              <a:t>المفهوم هو إيمان أولى بحق إنساني للفرد ليمارس بعض حريته كحقيقة أخلاقية .</a:t>
            </a:r>
            <a:endParaRPr lang="en-US" sz="2700" dirty="0" smtClean="0"/>
          </a:p>
          <a:p>
            <a:pPr marL="363538" lvl="0" indent="-363538" algn="justLow">
              <a:buFont typeface="+mj-lt"/>
              <a:buAutoNum type="arabicPeriod"/>
            </a:pPr>
            <a:r>
              <a:rPr lang="ar-SA" sz="2700" dirty="0" smtClean="0"/>
              <a:t>في ممارسته يتحقق هدفا علاجيا هاما للنمو فالقدرة على تحمل المسئولية وإصدار القرارات هما عنصري الحرية .</a:t>
            </a:r>
            <a:endParaRPr lang="en-US" sz="2700" dirty="0" smtClean="0"/>
          </a:p>
          <a:p>
            <a:pPr marL="363538" lvl="0" indent="-363538" algn="justLow">
              <a:buFont typeface="+mj-lt"/>
              <a:buAutoNum type="arabicPeriod"/>
            </a:pPr>
            <a:r>
              <a:rPr lang="ar-SA" sz="2700" dirty="0" smtClean="0"/>
              <a:t>الممارسة المتحررة لهذه العمليات تخلق مناخا يساعد على تكوين العلاقة المهنية .</a:t>
            </a:r>
            <a:endParaRPr lang="en-US" sz="2700" dirty="0" smtClean="0"/>
          </a:p>
          <a:p>
            <a:pPr marL="363538" lvl="0" indent="-363538" algn="justLow">
              <a:buFont typeface="+mj-lt"/>
              <a:buAutoNum type="arabicPeriod"/>
            </a:pPr>
            <a:r>
              <a:rPr lang="ar-SA" sz="2700" dirty="0" smtClean="0"/>
              <a:t>يعني المفهوم بالممارسة والفاعلية الذاتية أكثر مما يعني بالحرية الفلسفية فهدفه في خدمة الفرد هو الممارسة ذاتها بدرجاتها المختلفة</a:t>
            </a:r>
            <a:endParaRPr lang="en-US" sz="2700" dirty="0" smtClean="0"/>
          </a:p>
        </p:txBody>
      </p:sp>
    </p:spTree>
  </p:cSld>
  <p:clrMapOvr>
    <a:masterClrMapping/>
  </p:clrMapOvr>
  <p:transition spd="med">
    <p:dissolv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slide(fromBottom)">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4" name="مربع نص 3"/>
          <p:cNvSpPr txBox="1"/>
          <p:nvPr/>
        </p:nvSpPr>
        <p:spPr>
          <a:xfrm>
            <a:off x="611560" y="548680"/>
            <a:ext cx="7992888" cy="5693866"/>
          </a:xfrm>
          <a:prstGeom prst="rect">
            <a:avLst/>
          </a:prstGeom>
          <a:noFill/>
        </p:spPr>
        <p:txBody>
          <a:bodyPr wrap="square" rtlCol="1">
            <a:spAutoFit/>
          </a:bodyPr>
          <a:lstStyle/>
          <a:p>
            <a:pPr marL="449263" lvl="0" indent="-449263" algn="justLow">
              <a:buFont typeface="+mj-lt"/>
              <a:buAutoNum type="arabicPeriod" startAt="5"/>
            </a:pPr>
            <a:r>
              <a:rPr lang="ar-SA" sz="2600" dirty="0" smtClean="0"/>
              <a:t>الحرية في خدمة الفرد هي حرية اجتماعية مقيدة وليست حرية مطلقة .</a:t>
            </a:r>
            <a:endParaRPr lang="en-US" sz="2600" dirty="0" smtClean="0"/>
          </a:p>
          <a:p>
            <a:pPr marL="449263" lvl="0" indent="-449263" algn="justLow">
              <a:buFont typeface="+mj-lt"/>
              <a:buAutoNum type="arabicPeriod" startAt="5"/>
            </a:pPr>
            <a:r>
              <a:rPr lang="ar-SA" sz="2600" dirty="0" smtClean="0"/>
              <a:t>هذه القيود هي قيود حتمية فلا حياة بلا قيود وحتى فرض الحرية ذاتها على الإفراد هي نوع من القيود.</a:t>
            </a:r>
            <a:endParaRPr lang="en-US" sz="2600" dirty="0" smtClean="0"/>
          </a:p>
          <a:p>
            <a:pPr marL="449263" lvl="0" indent="-449263" algn="justLow">
              <a:buFont typeface="+mj-lt"/>
              <a:buAutoNum type="arabicPeriod" startAt="5"/>
            </a:pPr>
            <a:r>
              <a:rPr lang="ar-SA" sz="2600" dirty="0" smtClean="0"/>
              <a:t>يعنى المفهوم بصالح كل من الفرد والجماعة والمجتمع في نفس الوقت وخدمة الفرد تعمل على الموازنة بين صالح كل من هذه الجوانب الثلاث.</a:t>
            </a:r>
            <a:endParaRPr lang="en-US" sz="2600" dirty="0" smtClean="0"/>
          </a:p>
          <a:p>
            <a:pPr marL="449263" lvl="0" indent="-449263" algn="justLow">
              <a:buFont typeface="+mj-lt"/>
              <a:buAutoNum type="arabicPeriod" startAt="5"/>
            </a:pPr>
            <a:r>
              <a:rPr lang="ar-SA" sz="2600" dirty="0" smtClean="0"/>
              <a:t>إذا ما تعارضت هذه المصالح أو تعرض أي منها لإخطار محققة يقيد حق العميل في ممارسة المبدأ ويتدخل الأخصائي في توجيه الموقف .</a:t>
            </a:r>
            <a:endParaRPr lang="en-US" sz="2600" dirty="0" smtClean="0"/>
          </a:p>
          <a:p>
            <a:pPr marL="449263" lvl="0" indent="-449263" algn="justLow">
              <a:buFont typeface="+mj-lt"/>
              <a:buAutoNum type="arabicPeriod" startAt="5"/>
            </a:pPr>
            <a:r>
              <a:rPr lang="ar-SA" sz="2600" dirty="0" smtClean="0"/>
              <a:t>لا يعني بهذا التدخل تفويضا كاملا للأخصائي الاجتماعي لممارسة حقوق العملاء ، بل التدخل يكون نسبيا حسب درجة الموقف .</a:t>
            </a:r>
            <a:endParaRPr lang="en-US" sz="2600" dirty="0" smtClean="0"/>
          </a:p>
          <a:p>
            <a:pPr marL="449263" lvl="0" indent="-449263" algn="justLow">
              <a:buFont typeface="+mj-lt"/>
              <a:buAutoNum type="arabicPeriod" startAt="5"/>
            </a:pPr>
            <a:r>
              <a:rPr lang="ar-SA" sz="2600" dirty="0" smtClean="0"/>
              <a:t>عند تدخل الأخصائي يراعى أن يسمح للعميل ببعض الاختيارات ليمارس حقه ولو كان الاختيار هو اختيار أمر مؤلم من بين أمور أكثر ألما .</a:t>
            </a:r>
            <a:endParaRPr lang="en-US" sz="2600" dirty="0" smtClean="0"/>
          </a:p>
          <a:p>
            <a:pPr marL="449263" lvl="0" indent="-449263" algn="justLow">
              <a:buFont typeface="+mj-lt"/>
              <a:buAutoNum type="arabicPeriod" startAt="5"/>
            </a:pPr>
            <a:r>
              <a:rPr lang="ar-SA" sz="2600" dirty="0" smtClean="0"/>
              <a:t>ممارسة هذا المفهوم تحقق لبعض العملاء هدفا علاجيا خاصا .</a:t>
            </a:r>
            <a:endParaRPr lang="en-US" sz="2600" dirty="0"/>
          </a:p>
        </p:txBody>
      </p:sp>
    </p:spTree>
  </p:cSld>
  <p:clrMapOvr>
    <a:masterClrMapping/>
  </p:clrMapOvr>
  <p:transition spd="med">
    <p:dissolv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slide(fromBottom)">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4" name="مربع نص 3"/>
          <p:cNvSpPr txBox="1"/>
          <p:nvPr/>
        </p:nvSpPr>
        <p:spPr>
          <a:xfrm>
            <a:off x="611560" y="548680"/>
            <a:ext cx="7992888" cy="4832092"/>
          </a:xfrm>
          <a:prstGeom prst="rect">
            <a:avLst/>
          </a:prstGeom>
          <a:noFill/>
        </p:spPr>
        <p:txBody>
          <a:bodyPr wrap="square" rtlCol="1">
            <a:spAutoFit/>
          </a:bodyPr>
          <a:lstStyle/>
          <a:p>
            <a:pPr algn="justLow"/>
            <a:r>
              <a:rPr lang="ar-SA" sz="2800" b="1" u="sng" dirty="0" smtClean="0">
                <a:solidFill>
                  <a:srgbClr val="007033"/>
                </a:solidFill>
              </a:rPr>
              <a:t>دور الأخصائي عند تطبيق المفهوم :</a:t>
            </a:r>
            <a:endParaRPr lang="en-US" sz="2800" b="1" dirty="0" smtClean="0">
              <a:solidFill>
                <a:srgbClr val="007033"/>
              </a:solidFill>
            </a:endParaRPr>
          </a:p>
          <a:p>
            <a:pPr marL="514350" lvl="0" indent="-514350" algn="justLow">
              <a:buFont typeface="+mj-lt"/>
              <a:buAutoNum type="arabicPeriod"/>
            </a:pPr>
            <a:r>
              <a:rPr lang="ar-SA" sz="2800" dirty="0" smtClean="0"/>
              <a:t>توضيح كافة جوانب الموقف للعمل والتأكد من إدراكه التام لحقائقه كاملا .</a:t>
            </a:r>
            <a:endParaRPr lang="en-US" sz="2800" dirty="0" smtClean="0"/>
          </a:p>
          <a:p>
            <a:pPr marL="514350" lvl="0" indent="-514350" algn="justLow">
              <a:buFont typeface="+mj-lt"/>
              <a:buAutoNum type="arabicPeriod"/>
            </a:pPr>
            <a:r>
              <a:rPr lang="ar-SA" sz="2800" dirty="0" smtClean="0"/>
              <a:t>توضيح كافة الإمكانيات والفرص المتاحة أمامه لمواجهة الموقف مواجهة ايجابية .</a:t>
            </a:r>
            <a:endParaRPr lang="en-US" sz="2800" dirty="0" smtClean="0"/>
          </a:p>
          <a:p>
            <a:pPr marL="514350" lvl="0" indent="-514350" algn="justLow">
              <a:buFont typeface="+mj-lt"/>
              <a:buAutoNum type="arabicPeriod"/>
            </a:pPr>
            <a:r>
              <a:rPr lang="ar-SA" sz="2800" dirty="0" smtClean="0"/>
              <a:t>مساعدته على تحرره داخليا بإزالة التوترات التي قد تعوقه عن الإدراك والحكم السليم على الأمور .</a:t>
            </a:r>
            <a:endParaRPr lang="en-US" sz="2800" dirty="0" smtClean="0"/>
          </a:p>
          <a:p>
            <a:pPr marL="514350" lvl="0" indent="-514350" algn="justLow">
              <a:buFont typeface="+mj-lt"/>
              <a:buAutoNum type="arabicPeriod"/>
            </a:pPr>
            <a:r>
              <a:rPr lang="ar-SA" sz="2800" dirty="0" smtClean="0"/>
              <a:t>مساعدته عند الضرورة بتقديم عدد من المقترحات موضحا فائدة كل منها ومخاطرها تاركا للعميل فرصة الاختيار .</a:t>
            </a:r>
            <a:endParaRPr lang="en-US" sz="2800" dirty="0" smtClean="0"/>
          </a:p>
          <a:p>
            <a:pPr marL="514350" lvl="0" indent="-514350" algn="justLow">
              <a:buFont typeface="+mj-lt"/>
              <a:buAutoNum type="arabicPeriod"/>
            </a:pPr>
            <a:r>
              <a:rPr lang="ar-SA" sz="2800" dirty="0" smtClean="0"/>
              <a:t>باستثناء حالات خاصة يحذر من الإيحاء للعميل باختيار طريق معين ولو كان أفضل الطرق .</a:t>
            </a:r>
            <a:endParaRPr lang="en-US" sz="2800" dirty="0"/>
          </a:p>
        </p:txBody>
      </p:sp>
    </p:spTree>
  </p:cSld>
  <p:clrMapOvr>
    <a:masterClrMapping/>
  </p:clrMapOvr>
  <p:transition spd="med">
    <p:dissolv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slide(fromBottom)">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sp>
        <p:nvSpPr>
          <p:cNvPr id="4" name="مربع نص 3"/>
          <p:cNvSpPr txBox="1"/>
          <p:nvPr/>
        </p:nvSpPr>
        <p:spPr>
          <a:xfrm>
            <a:off x="611560" y="655523"/>
            <a:ext cx="7992888" cy="5293757"/>
          </a:xfrm>
          <a:prstGeom prst="rect">
            <a:avLst/>
          </a:prstGeom>
          <a:noFill/>
        </p:spPr>
        <p:txBody>
          <a:bodyPr wrap="square" rtlCol="1">
            <a:spAutoFit/>
          </a:bodyPr>
          <a:lstStyle/>
          <a:p>
            <a:r>
              <a:rPr lang="ar-SA" sz="2600" b="1" u="sng" dirty="0" smtClean="0">
                <a:solidFill>
                  <a:srgbClr val="007033"/>
                </a:solidFill>
              </a:rPr>
              <a:t>القيود التي تعوق تطبيق هذا المفهوم :</a:t>
            </a:r>
            <a:endParaRPr lang="en-US" sz="2600" b="1" dirty="0" smtClean="0">
              <a:solidFill>
                <a:srgbClr val="007033"/>
              </a:solidFill>
            </a:endParaRPr>
          </a:p>
          <a:p>
            <a:r>
              <a:rPr lang="ar-SA" sz="2600" dirty="0" smtClean="0"/>
              <a:t>يعيق حق العميل كليا أو نسبيا في ممارسته لحريته في توجيه شئونه في الحالات التالية:</a:t>
            </a:r>
            <a:endParaRPr lang="en-US" sz="2600" dirty="0" smtClean="0"/>
          </a:p>
          <a:p>
            <a:r>
              <a:rPr lang="ar-SA" sz="2600" b="1" u="sng" dirty="0" smtClean="0">
                <a:solidFill>
                  <a:srgbClr val="FF0066"/>
                </a:solidFill>
              </a:rPr>
              <a:t>أولا/ ثبوت عجز وظيفي في العمل :</a:t>
            </a:r>
            <a:endParaRPr lang="en-US" sz="2600" u="sng" dirty="0" smtClean="0">
              <a:solidFill>
                <a:srgbClr val="FF0066"/>
              </a:solidFill>
            </a:endParaRPr>
          </a:p>
          <a:p>
            <a:r>
              <a:rPr lang="ar-SA" sz="2600" dirty="0" smtClean="0"/>
              <a:t>نعني بالعجز الوظيفي ما يصدر عن العميل واضحا من سمات عجز عن تناول شئون حياته تناولا سويا أو مناسبا </a:t>
            </a:r>
            <a:r>
              <a:rPr lang="ar-SA" sz="2600" dirty="0" err="1" smtClean="0"/>
              <a:t>ن</a:t>
            </a:r>
            <a:r>
              <a:rPr lang="ar-SA" sz="2600" dirty="0" smtClean="0"/>
              <a:t> فقد يرتبط هذا العجز بالمرض الجسمي أو المرض العقلي أو المرض النفسي أو التخلف العقلي أو قد يرتبط بالسن أو الأنماط </a:t>
            </a:r>
            <a:r>
              <a:rPr lang="ar-SA" sz="2600" dirty="0" err="1" smtClean="0"/>
              <a:t>السيكوباتية</a:t>
            </a:r>
            <a:r>
              <a:rPr lang="ar-SA" sz="2600" dirty="0" smtClean="0"/>
              <a:t> وما إلى ذلك .</a:t>
            </a:r>
          </a:p>
          <a:p>
            <a:endParaRPr lang="en-US" sz="2600" dirty="0" smtClean="0"/>
          </a:p>
          <a:p>
            <a:r>
              <a:rPr lang="ar-SA" sz="2600" b="1" u="sng" dirty="0" smtClean="0">
                <a:solidFill>
                  <a:srgbClr val="FF0066"/>
                </a:solidFill>
              </a:rPr>
              <a:t>ثانياً/ أحكام القانون العام :</a:t>
            </a:r>
            <a:endParaRPr lang="en-US" sz="2600" b="1" u="sng" dirty="0" smtClean="0">
              <a:solidFill>
                <a:srgbClr val="FF0066"/>
              </a:solidFill>
            </a:endParaRPr>
          </a:p>
          <a:p>
            <a:r>
              <a:rPr lang="ar-SA" sz="2600" dirty="0" smtClean="0"/>
              <a:t>قد تتعارض أحكام القانون العام مع حريات ورغبات بعض العملاء وخاصة الجانحين والمنحرفين .والمهارة هنا هي في الأسلوب المتبع لتقييدها الحق فقد يلجأ الأخصائي إلى تفسير نصوص القانون للعميل وهدفه وأهميته .</a:t>
            </a:r>
            <a:endParaRPr lang="en-US" sz="2600" dirty="0"/>
          </a:p>
        </p:txBody>
      </p:sp>
    </p:spTree>
  </p:cSld>
  <p:clrMapOvr>
    <a:masterClrMapping/>
  </p:clrMapOvr>
  <p:transition spd="med">
    <p:dissolv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slide(fromBottom)">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sp>
        <p:nvSpPr>
          <p:cNvPr id="4" name="مربع نص 3"/>
          <p:cNvSpPr txBox="1"/>
          <p:nvPr/>
        </p:nvSpPr>
        <p:spPr>
          <a:xfrm>
            <a:off x="611560" y="655523"/>
            <a:ext cx="7992888" cy="4401205"/>
          </a:xfrm>
          <a:prstGeom prst="rect">
            <a:avLst/>
          </a:prstGeom>
          <a:noFill/>
        </p:spPr>
        <p:txBody>
          <a:bodyPr wrap="square" rtlCol="1">
            <a:spAutoFit/>
          </a:bodyPr>
          <a:lstStyle/>
          <a:p>
            <a:endParaRPr lang="en-US" sz="2800" dirty="0" smtClean="0"/>
          </a:p>
          <a:p>
            <a:r>
              <a:rPr lang="ar-SA" sz="2800" b="1" u="sng" dirty="0" smtClean="0">
                <a:solidFill>
                  <a:srgbClr val="FF0066"/>
                </a:solidFill>
              </a:rPr>
              <a:t>ثالثاً / أحكام القيم الأخلاقية :</a:t>
            </a:r>
            <a:endParaRPr lang="en-US" sz="2800" u="sng" dirty="0" smtClean="0">
              <a:solidFill>
                <a:srgbClr val="FF0066"/>
              </a:solidFill>
            </a:endParaRPr>
          </a:p>
          <a:p>
            <a:r>
              <a:rPr lang="ar-SA" sz="2800" dirty="0" smtClean="0"/>
              <a:t>هناك ألوان من السلوك قد لا يتضمنها القانون العام في نصوصه ولكن تمثلها القيم الأخلاقية السائدة الدينية منها أو العرفية .</a:t>
            </a:r>
            <a:endParaRPr lang="en-US" sz="2800" dirty="0" smtClean="0"/>
          </a:p>
          <a:p>
            <a:r>
              <a:rPr lang="ar-SA" sz="2800" dirty="0" smtClean="0"/>
              <a:t> </a:t>
            </a:r>
            <a:endParaRPr lang="en-US" sz="2800" dirty="0" smtClean="0"/>
          </a:p>
          <a:p>
            <a:r>
              <a:rPr lang="ar-SA" sz="2800" b="1" u="sng" dirty="0" smtClean="0">
                <a:solidFill>
                  <a:srgbClr val="FF0066"/>
                </a:solidFill>
              </a:rPr>
              <a:t>رابعاً / شروط المؤسسة وفلسفتها :</a:t>
            </a:r>
            <a:endParaRPr lang="en-US" sz="2800" u="sng" dirty="0" smtClean="0">
              <a:solidFill>
                <a:srgbClr val="FF0066"/>
              </a:solidFill>
            </a:endParaRPr>
          </a:p>
          <a:p>
            <a:r>
              <a:rPr lang="ar-SA" sz="2800" dirty="0" smtClean="0"/>
              <a:t>المؤسسات الاجتماعية مدرسة كانت أو مستشفى أو دار رعاية للإحداث أو لمرضى العقل ، تضع لها شروطا تحدد </a:t>
            </a:r>
            <a:r>
              <a:rPr lang="ar-SA" sz="2800" dirty="0" err="1" smtClean="0"/>
              <a:t>بها</a:t>
            </a:r>
            <a:r>
              <a:rPr lang="ar-SA" sz="2800" dirty="0" smtClean="0"/>
              <a:t> مسئولية العملاء ولائحة تنظيم سير العمل ومثل هذه التنظيمات تمثل حدودا وحواجز تقيد حق العملاء في ممارسة حرياتهم .</a:t>
            </a:r>
            <a:endParaRPr lang="en-US" sz="2800" dirty="0"/>
          </a:p>
        </p:txBody>
      </p:sp>
    </p:spTree>
  </p:cSld>
  <p:clrMapOvr>
    <a:masterClrMapping/>
  </p:clrMapOvr>
  <p:transition spd="med">
    <p:dissolv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slide(fromBottom)">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4" name="مربع نص 3"/>
          <p:cNvSpPr txBox="1"/>
          <p:nvPr/>
        </p:nvSpPr>
        <p:spPr>
          <a:xfrm>
            <a:off x="683568" y="620688"/>
            <a:ext cx="7704856" cy="4832092"/>
          </a:xfrm>
          <a:prstGeom prst="rect">
            <a:avLst/>
          </a:prstGeom>
          <a:noFill/>
        </p:spPr>
        <p:txBody>
          <a:bodyPr wrap="square" rtlCol="1">
            <a:spAutoFit/>
          </a:bodyPr>
          <a:lstStyle/>
          <a:p>
            <a:pPr algn="ctr"/>
            <a:r>
              <a:rPr lang="ar-SA" sz="2800" b="1" u="sng" dirty="0" smtClean="0">
                <a:solidFill>
                  <a:srgbClr val="FF0000"/>
                </a:solidFill>
              </a:rPr>
              <a:t>المفهوم الثالث : السرية </a:t>
            </a:r>
            <a:endParaRPr lang="en-US" sz="2800" b="1" u="sng" dirty="0" smtClean="0">
              <a:solidFill>
                <a:srgbClr val="FF0000"/>
              </a:solidFill>
            </a:endParaRPr>
          </a:p>
          <a:p>
            <a:pPr algn="justLow"/>
            <a:r>
              <a:rPr lang="ar-SA" sz="2800" b="1" u="sng" dirty="0" smtClean="0">
                <a:solidFill>
                  <a:srgbClr val="007033"/>
                </a:solidFill>
              </a:rPr>
              <a:t>تعريف السرية :</a:t>
            </a:r>
            <a:endParaRPr lang="en-US" sz="2800" b="1" u="sng" dirty="0" smtClean="0">
              <a:solidFill>
                <a:srgbClr val="007033"/>
              </a:solidFill>
            </a:endParaRPr>
          </a:p>
          <a:p>
            <a:pPr algn="justLow"/>
            <a:r>
              <a:rPr lang="ar-SA" sz="2800" dirty="0" smtClean="0"/>
              <a:t>السرية هي صيانة مقصودة لأسرار العملاء التي كشفتها عمليات خدمة الفرد وتجنب إذاعتها وانتشارها بين عامة الناس .</a:t>
            </a:r>
            <a:endParaRPr lang="en-US" sz="2800" dirty="0" smtClean="0"/>
          </a:p>
          <a:p>
            <a:pPr algn="justLow"/>
            <a:r>
              <a:rPr lang="ar-SA" sz="2800" dirty="0" smtClean="0"/>
              <a:t> </a:t>
            </a:r>
            <a:endParaRPr lang="en-US" sz="2800" dirty="0" smtClean="0"/>
          </a:p>
          <a:p>
            <a:pPr lvl="0" algn="justLow">
              <a:buFont typeface="Arial" pitchFamily="34" charset="0"/>
              <a:buChar char="•"/>
            </a:pPr>
            <a:r>
              <a:rPr lang="ar-SA" sz="2800" dirty="0" smtClean="0"/>
              <a:t>وهي سرية جماعية حيث يعتبر الفريق المهني بالمؤسسة وحدة واحدة تتبادل أسرار العملاء للتشاور أو لتحقيق هدف علاجي ولكن لا تذيعها بين الناس .</a:t>
            </a:r>
            <a:endParaRPr lang="en-US" sz="2800" dirty="0" smtClean="0"/>
          </a:p>
          <a:p>
            <a:pPr lvl="0" algn="justLow">
              <a:buFont typeface="Arial" pitchFamily="34" charset="0"/>
              <a:buChar char="•"/>
            </a:pPr>
            <a:r>
              <a:rPr lang="ar-SA" sz="2800" dirty="0" smtClean="0"/>
              <a:t>ويمثل هذا المبدأ أهمية خاصة في مجتمعنا العربي الزاخر بالتقاليد والمحرمات ومقدسات الأسر .</a:t>
            </a:r>
            <a:endParaRPr lang="en-US" sz="2800" dirty="0" smtClean="0"/>
          </a:p>
          <a:p>
            <a:pPr algn="justLow">
              <a:buFont typeface="Arial" pitchFamily="34" charset="0"/>
              <a:buChar char="•"/>
            </a:pPr>
            <a:endParaRPr lang="en-US" sz="2800" dirty="0"/>
          </a:p>
        </p:txBody>
      </p:sp>
    </p:spTree>
  </p:cSld>
  <p:clrMapOvr>
    <a:masterClrMapping/>
  </p:clrMapOvr>
  <p:transition spd="med">
    <p:dissolv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slide(fromBottom)">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4" name="مربع نص 3"/>
          <p:cNvSpPr txBox="1"/>
          <p:nvPr/>
        </p:nvSpPr>
        <p:spPr>
          <a:xfrm>
            <a:off x="683568" y="620688"/>
            <a:ext cx="7704856" cy="5262979"/>
          </a:xfrm>
          <a:prstGeom prst="rect">
            <a:avLst/>
          </a:prstGeom>
          <a:noFill/>
        </p:spPr>
        <p:txBody>
          <a:bodyPr wrap="square" rtlCol="1">
            <a:spAutoFit/>
          </a:bodyPr>
          <a:lstStyle/>
          <a:p>
            <a:pPr algn="justLow"/>
            <a:r>
              <a:rPr lang="ar-SA" sz="2800" b="1" u="sng" dirty="0" smtClean="0">
                <a:solidFill>
                  <a:srgbClr val="007033"/>
                </a:solidFill>
              </a:rPr>
              <a:t>أهداف السرية :</a:t>
            </a:r>
            <a:endParaRPr lang="en-US" sz="2800" b="1" dirty="0" smtClean="0">
              <a:solidFill>
                <a:srgbClr val="007033"/>
              </a:solidFill>
            </a:endParaRPr>
          </a:p>
          <a:p>
            <a:pPr algn="justLow"/>
            <a:r>
              <a:rPr lang="ar-SA" sz="2800" b="1" u="sng" dirty="0" smtClean="0"/>
              <a:t>للسرية هدفان احدهما أخلاقي والآخر مهني نفعي .</a:t>
            </a:r>
            <a:endParaRPr lang="en-US" sz="2800" b="1" u="sng" dirty="0" smtClean="0"/>
          </a:p>
          <a:p>
            <a:pPr algn="justLow">
              <a:buFont typeface="Arial" pitchFamily="34" charset="0"/>
              <a:buChar char="•"/>
            </a:pPr>
            <a:r>
              <a:rPr lang="ar-SA" sz="2800" b="1" dirty="0" smtClean="0"/>
              <a:t>الهدف الأخلاقي / </a:t>
            </a:r>
            <a:r>
              <a:rPr lang="ar-SA" sz="2800" dirty="0" smtClean="0"/>
              <a:t>يتجلى في حق الإنسان في أن يملك وحدة حياته الخاصة ودقائقها وفي إذاعة </a:t>
            </a:r>
            <a:r>
              <a:rPr lang="ar-SA" sz="2800" dirty="0" err="1" smtClean="0"/>
              <a:t>اسراره</a:t>
            </a:r>
            <a:r>
              <a:rPr lang="ar-SA" sz="2800" dirty="0" smtClean="0"/>
              <a:t> على الناس إهدار لكرامته الإنسانية.</a:t>
            </a:r>
          </a:p>
          <a:p>
            <a:pPr algn="justLow">
              <a:buFont typeface="Arial" pitchFamily="34" charset="0"/>
              <a:buChar char="•"/>
            </a:pPr>
            <a:r>
              <a:rPr lang="ar-SA" sz="2800" b="1" dirty="0" smtClean="0"/>
              <a:t>الهدف المهني / </a:t>
            </a:r>
            <a:r>
              <a:rPr lang="ar-SA" sz="2800" dirty="0" smtClean="0"/>
              <a:t>يتجلى في أنها عامل امن وطمأنينة تساعد على خلق المناخ النفسي الصالح لنمو العلاقة المهنية .</a:t>
            </a:r>
          </a:p>
          <a:p>
            <a:pPr algn="justLow">
              <a:buFont typeface="Arial" pitchFamily="34" charset="0"/>
              <a:buChar char="•"/>
            </a:pPr>
            <a:endParaRPr lang="ar-SA" sz="2800" dirty="0" smtClean="0"/>
          </a:p>
          <a:p>
            <a:pPr algn="justLow"/>
            <a:r>
              <a:rPr lang="ar-SA" sz="2800" b="1" u="sng" dirty="0" smtClean="0">
                <a:solidFill>
                  <a:srgbClr val="007033"/>
                </a:solidFill>
              </a:rPr>
              <a:t>وسائل تطبيق السرية :</a:t>
            </a:r>
            <a:endParaRPr lang="en-US" sz="2800" b="1" u="sng" dirty="0" smtClean="0">
              <a:solidFill>
                <a:srgbClr val="007033"/>
              </a:solidFill>
            </a:endParaRPr>
          </a:p>
          <a:p>
            <a:pPr marL="514350" lvl="0" indent="-514350" algn="justLow">
              <a:buFont typeface="+mj-lt"/>
              <a:buAutoNum type="arabicPeriod"/>
            </a:pPr>
            <a:r>
              <a:rPr lang="ar-SA" sz="2800" dirty="0" smtClean="0"/>
              <a:t>اعتبار العميل هو المصدر الأساسي للمعلومات باستثناء بعض الحالات الخاصة ، فالعميل هو صاحب المشكلة ومالك أسرارها كما انه المستفيد وصاحب المصلحة في إيجاد حل لها .</a:t>
            </a:r>
            <a:endParaRPr lang="en-US" sz="2800" dirty="0" smtClean="0"/>
          </a:p>
        </p:txBody>
      </p:sp>
    </p:spTree>
  </p:cSld>
  <p:clrMapOvr>
    <a:masterClrMapping/>
  </p:clrMapOvr>
  <p:transition spd="med">
    <p:dissolv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slide(fromBottom)">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0.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4" name="مربع نص 3"/>
          <p:cNvSpPr txBox="1"/>
          <p:nvPr/>
        </p:nvSpPr>
        <p:spPr>
          <a:xfrm>
            <a:off x="683568" y="620688"/>
            <a:ext cx="7704856" cy="5262979"/>
          </a:xfrm>
          <a:prstGeom prst="rect">
            <a:avLst/>
          </a:prstGeom>
          <a:noFill/>
        </p:spPr>
        <p:txBody>
          <a:bodyPr wrap="square" rtlCol="1">
            <a:spAutoFit/>
          </a:bodyPr>
          <a:lstStyle/>
          <a:p>
            <a:pPr marL="363538" lvl="0" indent="-363538" algn="justLow">
              <a:buFont typeface="+mj-lt"/>
              <a:buAutoNum type="arabicPeriod" startAt="2"/>
            </a:pPr>
            <a:r>
              <a:rPr lang="ar-SA" sz="2800" dirty="0" smtClean="0"/>
              <a:t>قد يحتاج بعض العملاء ذوي الحساسية الخاصة إلى تأكيد السرية التامة عند لحظات اللقاء الأول ، تصريحا أو تلميحا، وللأخصائي نفسه تقدير المواقف التي يرى ضرورة التعبير عن هذه الحقيقة .</a:t>
            </a:r>
            <a:endParaRPr lang="en-US" sz="2800" dirty="0" smtClean="0"/>
          </a:p>
          <a:p>
            <a:pPr marL="363538" lvl="0" indent="-363538" algn="justLow">
              <a:buFont typeface="+mj-lt"/>
              <a:buAutoNum type="arabicPeriod" startAt="2"/>
            </a:pPr>
            <a:r>
              <a:rPr lang="ar-SA" sz="2800" dirty="0" smtClean="0"/>
              <a:t>تجنب التسجيل خلال المقابلة إلا عند ذكر البيانات الرقمية أو الوصفية الهامة كالدخل أو تواريخ الميلاد .</a:t>
            </a:r>
            <a:endParaRPr lang="en-US" sz="2800" dirty="0" smtClean="0"/>
          </a:p>
          <a:p>
            <a:pPr marL="363538" lvl="0" indent="-363538" algn="justLow">
              <a:buFont typeface="+mj-lt"/>
              <a:buAutoNum type="arabicPeriod" startAt="2"/>
            </a:pPr>
            <a:r>
              <a:rPr lang="ar-SA" sz="2800" dirty="0" smtClean="0"/>
              <a:t>تجنب الزيارة المنزلية قدر الإمكان إلا عند الضرورة القصوى .</a:t>
            </a:r>
            <a:endParaRPr lang="en-US" sz="2800" dirty="0" smtClean="0"/>
          </a:p>
          <a:p>
            <a:pPr marL="363538" lvl="0" indent="-363538" algn="justLow">
              <a:buFont typeface="+mj-lt"/>
              <a:buAutoNum type="arabicPeriod" startAt="2"/>
            </a:pPr>
            <a:r>
              <a:rPr lang="ar-SA" sz="2800" dirty="0" smtClean="0"/>
              <a:t>عدم تعمد التنقيب في أسرار حياة العميل الخارجية عن نطاق المشكلة والتي ليس لها ارتباط واضح </a:t>
            </a:r>
            <a:r>
              <a:rPr lang="ar-SA" sz="2800" dirty="0" err="1" smtClean="0"/>
              <a:t>بها</a:t>
            </a:r>
            <a:r>
              <a:rPr lang="ar-SA" sz="2800" dirty="0" smtClean="0"/>
              <a:t> .</a:t>
            </a:r>
            <a:endParaRPr lang="en-US" sz="2800" dirty="0" smtClean="0"/>
          </a:p>
          <a:p>
            <a:pPr marL="363538" lvl="0" indent="-363538" algn="justLow">
              <a:buFont typeface="+mj-lt"/>
              <a:buAutoNum type="arabicPeriod" startAt="2"/>
            </a:pPr>
            <a:r>
              <a:rPr lang="ar-SA" sz="2800" dirty="0" smtClean="0"/>
              <a:t>يحسن استئذان العميل عند إرسال أية بيانات أو ملخصات لحالته إلى مؤسسات أخرى .</a:t>
            </a:r>
            <a:endParaRPr lang="en-US" sz="2800" dirty="0" smtClean="0"/>
          </a:p>
          <a:p>
            <a:pPr marL="363538" lvl="0" indent="-363538" algn="justLow">
              <a:buFont typeface="+mj-lt"/>
              <a:buAutoNum type="arabicPeriod" startAt="2"/>
            </a:pPr>
            <a:r>
              <a:rPr lang="ar-SA" sz="2800" dirty="0" smtClean="0"/>
              <a:t>تهيئة مكان المقابلة بما يؤكد قدر الإمكان السرية التامة ومراعاة عدم تسرب ما يدور فيها إلى الآخرين .</a:t>
            </a:r>
            <a:endParaRPr lang="en-US" sz="2800" dirty="0"/>
          </a:p>
        </p:txBody>
      </p:sp>
    </p:spTree>
  </p:cSld>
  <p:clrMapOvr>
    <a:masterClrMapping/>
  </p:clrMapOvr>
  <p:transition spd="med">
    <p:dissolv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slide(fromBottom)">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1.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4" name="مربع نص 3"/>
          <p:cNvSpPr txBox="1"/>
          <p:nvPr/>
        </p:nvSpPr>
        <p:spPr>
          <a:xfrm>
            <a:off x="827584" y="836712"/>
            <a:ext cx="7560840" cy="3970318"/>
          </a:xfrm>
          <a:prstGeom prst="rect">
            <a:avLst/>
          </a:prstGeom>
          <a:noFill/>
        </p:spPr>
        <p:txBody>
          <a:bodyPr wrap="square" rtlCol="1">
            <a:spAutoFit/>
          </a:bodyPr>
          <a:lstStyle/>
          <a:p>
            <a:pPr marL="514350" lvl="0" indent="-514350" algn="justLow">
              <a:buFont typeface="+mj-lt"/>
              <a:buAutoNum type="arabicPeriod" startAt="8"/>
            </a:pPr>
            <a:r>
              <a:rPr lang="ar-SA" sz="2800" dirty="0" smtClean="0"/>
              <a:t>الاحتفاظ المنظم لملفات العملاء بطريقة تمنع تسرب المعلومات وانتشارها بين الأجهزة المختلفة بالمؤسسة .</a:t>
            </a:r>
            <a:endParaRPr lang="en-US" sz="2800" dirty="0" smtClean="0"/>
          </a:p>
          <a:p>
            <a:pPr marL="514350" lvl="0" indent="-514350" algn="justLow">
              <a:buFont typeface="+mj-lt"/>
              <a:buAutoNum type="arabicPeriod" startAt="8"/>
            </a:pPr>
            <a:r>
              <a:rPr lang="ar-SA" sz="2800" dirty="0" smtClean="0"/>
              <a:t>إخفاء المعلومات الدالة على شخص العميل واسم المؤسسة عند استعمال الحالات .</a:t>
            </a:r>
            <a:endParaRPr lang="en-US" sz="2800" dirty="0" smtClean="0"/>
          </a:p>
          <a:p>
            <a:pPr marL="514350" lvl="0" indent="-514350" algn="justLow">
              <a:buFont typeface="+mj-lt"/>
              <a:buAutoNum type="arabicPeriod" startAt="8"/>
            </a:pPr>
            <a:r>
              <a:rPr lang="ar-SA" sz="2800" dirty="0" smtClean="0"/>
              <a:t>إخفاء اسم المؤسسة في المكاتبات المرسلة للعميل أو عند زيارة الأخصائي للعميل في منزلة .</a:t>
            </a:r>
            <a:endParaRPr lang="en-US" sz="2800" dirty="0" smtClean="0"/>
          </a:p>
          <a:p>
            <a:pPr marL="514350" lvl="0" indent="-514350" algn="justLow">
              <a:buFont typeface="+mj-lt"/>
              <a:buAutoNum type="arabicPeriod" startAt="8"/>
            </a:pPr>
            <a:r>
              <a:rPr lang="ar-SA" sz="2800" dirty="0" smtClean="0"/>
              <a:t>المرونة المناسبة عند تطبيق المبدأ بدرجات مختلفة في الحالات ، فالنسبية هي اليوم القاعدة العلمية لممارسة خدمة الفرد المعاصر .</a:t>
            </a:r>
            <a:endParaRPr lang="en-US" sz="2800" dirty="0"/>
          </a:p>
        </p:txBody>
      </p:sp>
    </p:spTree>
  </p:cSld>
  <p:clrMapOvr>
    <a:masterClrMapping/>
  </p:clrMapOvr>
  <p:transition spd="med">
    <p:dissolv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slide(fromBottom)">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2.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4" name="مربع نص 3"/>
          <p:cNvSpPr txBox="1"/>
          <p:nvPr/>
        </p:nvSpPr>
        <p:spPr>
          <a:xfrm>
            <a:off x="827584" y="836712"/>
            <a:ext cx="7560840" cy="3539430"/>
          </a:xfrm>
          <a:prstGeom prst="rect">
            <a:avLst/>
          </a:prstGeom>
          <a:noFill/>
        </p:spPr>
        <p:txBody>
          <a:bodyPr wrap="square" rtlCol="1">
            <a:spAutoFit/>
          </a:bodyPr>
          <a:lstStyle/>
          <a:p>
            <a:r>
              <a:rPr lang="ar-SA" sz="2800" b="1" u="sng" dirty="0" smtClean="0">
                <a:solidFill>
                  <a:srgbClr val="007033"/>
                </a:solidFill>
              </a:rPr>
              <a:t>معوقات السرية :</a:t>
            </a:r>
            <a:endParaRPr lang="en-US" sz="2800" b="1" dirty="0" smtClean="0">
              <a:solidFill>
                <a:srgbClr val="007033"/>
              </a:solidFill>
            </a:endParaRPr>
          </a:p>
          <a:p>
            <a:pPr marL="514350" lvl="0" indent="-514350" algn="justLow">
              <a:buFont typeface="+mj-lt"/>
              <a:buAutoNum type="arabicPeriod"/>
            </a:pPr>
            <a:r>
              <a:rPr lang="ar-SA" sz="2800" dirty="0" smtClean="0"/>
              <a:t>حالات المرض المعدي أو الوبائي التي يتحتم التبليغ عنها للسلطات الصحية المختصة للحفاظ على سلامة الفرد والمجتمع في نفس الوقت .</a:t>
            </a:r>
            <a:endParaRPr lang="en-US" sz="2800" dirty="0" smtClean="0"/>
          </a:p>
          <a:p>
            <a:pPr marL="514350" lvl="0" indent="-514350" algn="justLow">
              <a:buFont typeface="+mj-lt"/>
              <a:buAutoNum type="arabicPeriod"/>
            </a:pPr>
            <a:r>
              <a:rPr lang="ar-SA" sz="2800" dirty="0" smtClean="0"/>
              <a:t>الحالات الحادة من المرض العقلي الذي قد تتسم بالعدوانية أو الميول الانتحارية .لسلامة العميل أو أسرته أو المحيطين </a:t>
            </a:r>
            <a:r>
              <a:rPr lang="ar-SA" sz="2800" dirty="0" err="1" smtClean="0"/>
              <a:t>به</a:t>
            </a:r>
            <a:r>
              <a:rPr lang="ar-SA" sz="2800" dirty="0" smtClean="0"/>
              <a:t> .</a:t>
            </a:r>
            <a:endParaRPr lang="en-US" sz="2800" dirty="0" smtClean="0"/>
          </a:p>
          <a:p>
            <a:pPr marL="514350" lvl="0" indent="-514350" algn="justLow">
              <a:buFont typeface="+mj-lt"/>
              <a:buAutoNum type="arabicPeriod"/>
            </a:pPr>
            <a:r>
              <a:rPr lang="ar-SA" sz="2800" dirty="0" smtClean="0"/>
              <a:t>حالات الانحراف الخلقي الشديدة ذات النوايا العدوانية أو الاتجاهات الضارة بسلامة وامن المجتمع .</a:t>
            </a:r>
            <a:endParaRPr lang="en-US" sz="2800" dirty="0"/>
          </a:p>
        </p:txBody>
      </p:sp>
    </p:spTree>
  </p:cSld>
  <p:clrMapOvr>
    <a:masterClrMapping/>
  </p:clrMapOvr>
  <p:transition spd="med">
    <p:dissolv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slide(fromBottom)">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3.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WordArt 60"/>
          <p:cNvSpPr>
            <a:spLocks noChangeArrowheads="1" noChangeShapeType="1" noTextEdit="1"/>
          </p:cNvSpPr>
          <p:nvPr/>
        </p:nvSpPr>
        <p:spPr bwMode="auto">
          <a:xfrm rot="20420451">
            <a:off x="4001625" y="3293244"/>
            <a:ext cx="3225800" cy="1039723"/>
          </a:xfrm>
          <a:prstGeom prst="rect">
            <a:avLst/>
          </a:prstGeom>
        </p:spPr>
        <p:txBody>
          <a:bodyPr wrap="none" fromWordArt="1">
            <a:prstTxWarp prst="textPlain">
              <a:avLst>
                <a:gd name="adj" fmla="val 50000"/>
              </a:avLst>
            </a:prstTxWarp>
          </a:bodyPr>
          <a:lstStyle/>
          <a:p>
            <a:r>
              <a:rPr lang="ar-SA" sz="3600" b="1" kern="1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Monotype Koufi"/>
                <a:ea typeface="Monotype Koufi"/>
                <a:cs typeface="Monotype Koufi"/>
              </a:rPr>
              <a:t>تم بحمد الله</a:t>
            </a:r>
            <a:endParaRPr lang="ar-SA" sz="3600" b="1" kern="1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Monotype Koufi"/>
              <a:ea typeface="Monotype Koufi"/>
              <a:cs typeface="Monotype Koufi"/>
            </a:endParaRPr>
          </a:p>
        </p:txBody>
      </p:sp>
      <p:sp>
        <p:nvSpPr>
          <p:cNvPr id="3" name="WordArt 60"/>
          <p:cNvSpPr>
            <a:spLocks noChangeArrowheads="1" noChangeShapeType="1" noTextEdit="1"/>
          </p:cNvSpPr>
          <p:nvPr/>
        </p:nvSpPr>
        <p:spPr bwMode="auto">
          <a:xfrm>
            <a:off x="323528" y="5877272"/>
            <a:ext cx="8554392" cy="751691"/>
          </a:xfrm>
          <a:prstGeom prst="rect">
            <a:avLst/>
          </a:prstGeom>
        </p:spPr>
        <p:txBody>
          <a:bodyPr wrap="none" fromWordArt="1">
            <a:prstTxWarp prst="textPlain">
              <a:avLst>
                <a:gd name="adj" fmla="val 50000"/>
              </a:avLst>
            </a:prstTxWarp>
          </a:bodyPr>
          <a:lstStyle/>
          <a:p>
            <a:r>
              <a:rPr lang="ar-SA" sz="3600" kern="10" dirty="0" smtClean="0">
                <a:ln w="19050">
                  <a:solidFill>
                    <a:srgbClr val="990033"/>
                  </a:solidFill>
                  <a:round/>
                  <a:headEnd/>
                  <a:tailEnd/>
                </a:ln>
                <a:gradFill rotWithShape="0">
                  <a:gsLst>
                    <a:gs pos="0">
                      <a:srgbClr val="A603AB"/>
                    </a:gs>
                    <a:gs pos="12000">
                      <a:srgbClr val="E81766"/>
                    </a:gs>
                    <a:gs pos="27000">
                      <a:srgbClr val="EE3F17"/>
                    </a:gs>
                    <a:gs pos="48000">
                      <a:srgbClr val="FFFF00"/>
                    </a:gs>
                    <a:gs pos="64999">
                      <a:srgbClr val="1A8D48"/>
                    </a:gs>
                    <a:gs pos="78999">
                      <a:srgbClr val="0819FB"/>
                    </a:gs>
                    <a:gs pos="100000">
                      <a:srgbClr val="A603AB"/>
                    </a:gs>
                  </a:gsLst>
                  <a:lin ang="1815742" scaled="1"/>
                </a:gradFill>
                <a:effectLst/>
                <a:latin typeface="Monotype Koufi"/>
                <a:ea typeface="Monotype Koufi"/>
                <a:cs typeface="Monotype Koufi"/>
              </a:rPr>
              <a:t>نتمنى من الله أن </a:t>
            </a:r>
            <a:r>
              <a:rPr lang="ar-SA" sz="3600" kern="10" dirty="0" smtClean="0">
                <a:ln w="19050">
                  <a:solidFill>
                    <a:srgbClr val="990033"/>
                  </a:solidFill>
                  <a:round/>
                  <a:headEnd/>
                  <a:tailEnd/>
                </a:ln>
                <a:gradFill rotWithShape="0">
                  <a:gsLst>
                    <a:gs pos="0">
                      <a:srgbClr val="A603AB"/>
                    </a:gs>
                    <a:gs pos="12000">
                      <a:srgbClr val="E81766"/>
                    </a:gs>
                    <a:gs pos="27000">
                      <a:srgbClr val="EE3F17"/>
                    </a:gs>
                    <a:gs pos="48000">
                      <a:srgbClr val="FFFF00"/>
                    </a:gs>
                    <a:gs pos="64999">
                      <a:srgbClr val="1A8D48"/>
                    </a:gs>
                    <a:gs pos="78999">
                      <a:srgbClr val="0819FB"/>
                    </a:gs>
                    <a:gs pos="100000">
                      <a:srgbClr val="A603AB"/>
                    </a:gs>
                  </a:gsLst>
                  <a:lin ang="1815742" scaled="1"/>
                </a:gradFill>
                <a:latin typeface="Monotype Koufi"/>
                <a:ea typeface="Monotype Koufi"/>
                <a:cs typeface="Monotype Koufi"/>
              </a:rPr>
              <a:t>وفقنا في هذا العمل</a:t>
            </a:r>
            <a:endParaRPr lang="ar-SA" sz="3600" kern="10" dirty="0">
              <a:ln w="19050">
                <a:solidFill>
                  <a:srgbClr val="990033"/>
                </a:solidFill>
                <a:round/>
                <a:headEnd/>
                <a:tailEnd/>
              </a:ln>
              <a:gradFill rotWithShape="0">
                <a:gsLst>
                  <a:gs pos="0">
                    <a:srgbClr val="A603AB"/>
                  </a:gs>
                  <a:gs pos="12000">
                    <a:srgbClr val="E81766"/>
                  </a:gs>
                  <a:gs pos="27000">
                    <a:srgbClr val="EE3F17"/>
                  </a:gs>
                  <a:gs pos="48000">
                    <a:srgbClr val="FFFF00"/>
                  </a:gs>
                  <a:gs pos="64999">
                    <a:srgbClr val="1A8D48"/>
                  </a:gs>
                  <a:gs pos="78999">
                    <a:srgbClr val="0819FB"/>
                  </a:gs>
                  <a:gs pos="100000">
                    <a:srgbClr val="A603AB"/>
                  </a:gs>
                </a:gsLst>
                <a:lin ang="1815742" scaled="1"/>
              </a:gradFill>
              <a:effectLst/>
              <a:latin typeface="Monotype Koufi"/>
              <a:ea typeface="Monotype Koufi"/>
              <a:cs typeface="Monotype Koufi"/>
            </a:endParaRPr>
          </a:p>
        </p:txBody>
      </p:sp>
    </p:spTree>
  </p:cSld>
  <p:clrMapOvr>
    <a:masterClrMapping/>
  </p:clrMapOvr>
  <p:transition spd="med">
    <p:dissolv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par>
                          <p:cTn id="21" fill="hold">
                            <p:stCondLst>
                              <p:cond delay="2000"/>
                            </p:stCondLst>
                            <p:childTnLst>
                              <p:par>
                                <p:cTn id="22" presetID="18" presetClass="entr" presetSubtype="12" fill="hold" grpId="0" nodeType="afterEffect">
                                  <p:stCondLst>
                                    <p:cond delay="0"/>
                                  </p:stCondLst>
                                  <p:childTnLst>
                                    <p:set>
                                      <p:cBhvr>
                                        <p:cTn id="23" dur="1" fill="hold">
                                          <p:stCondLst>
                                            <p:cond delay="0"/>
                                          </p:stCondLst>
                                        </p:cTn>
                                        <p:tgtEl>
                                          <p:spTgt spid="3"/>
                                        </p:tgtEl>
                                        <p:attrNameLst>
                                          <p:attrName>style.visibility</p:attrName>
                                        </p:attrNameLst>
                                      </p:cBhvr>
                                      <p:to>
                                        <p:strVal val="visible"/>
                                      </p:to>
                                    </p:set>
                                    <p:animEffect transition="in" filter="strips(downLeft)">
                                      <p:cBhvr>
                                        <p:cTn id="24"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رحلة">
  <a:themeElements>
    <a:clrScheme name="رحلة">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رحلة">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رحلة">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ppt/theme/theme2.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Trek</Template>
  <TotalTime>806</TotalTime>
  <Words>2837</Words>
  <Application>Microsoft Office PowerPoint</Application>
  <PresentationFormat>عرض على الشاشة (3:4)‏</PresentationFormat>
  <Paragraphs>237</Paragraphs>
  <Slides>43</Slides>
  <Notes>2</Notes>
  <HiddenSlides>0</HiddenSlides>
  <MMClips>0</MMClips>
  <ScaleCrop>false</ScaleCrop>
  <HeadingPairs>
    <vt:vector size="4" baseType="variant">
      <vt:variant>
        <vt:lpstr>سمة</vt:lpstr>
      </vt:variant>
      <vt:variant>
        <vt:i4>1</vt:i4>
      </vt:variant>
      <vt:variant>
        <vt:lpstr>عناوين الشرائح</vt:lpstr>
      </vt:variant>
      <vt:variant>
        <vt:i4>43</vt:i4>
      </vt:variant>
    </vt:vector>
  </HeadingPairs>
  <TitlesOfParts>
    <vt:vector size="44" baseType="lpstr">
      <vt:lpstr>رحلة</vt:lpstr>
      <vt:lpstr>الشريحة 1</vt:lpstr>
      <vt:lpstr>الشريحة 2</vt:lpstr>
      <vt:lpstr>الشريحة 3</vt:lpstr>
      <vt:lpstr>الشريحة 4</vt:lpstr>
      <vt:lpstr>الشريحة 5</vt:lpstr>
      <vt:lpstr>الشريحة 6</vt:lpstr>
      <vt:lpstr>الشريحة 7</vt:lpstr>
      <vt:lpstr>الشريحة 8</vt:lpstr>
      <vt:lpstr>الشريحة 9</vt:lpstr>
      <vt:lpstr>الشريحة 10</vt:lpstr>
      <vt:lpstr>الشريحة 11</vt:lpstr>
      <vt:lpstr>الشريحة 12</vt:lpstr>
      <vt:lpstr>الشريحة 13</vt:lpstr>
      <vt:lpstr>الشريحة 14</vt:lpstr>
      <vt:lpstr>الشريحة 15</vt:lpstr>
      <vt:lpstr>الشريحة 16</vt:lpstr>
      <vt:lpstr>الشريحة 17</vt:lpstr>
      <vt:lpstr>الشريحة 18</vt:lpstr>
      <vt:lpstr>الشريحة 19</vt:lpstr>
      <vt:lpstr>الشريحة 20</vt:lpstr>
      <vt:lpstr>الشريحة 21</vt:lpstr>
      <vt:lpstr>الشريحة 22</vt:lpstr>
      <vt:lpstr>الشريحة 23</vt:lpstr>
      <vt:lpstr>الشريحة 24</vt:lpstr>
      <vt:lpstr>الشريحة 25</vt:lpstr>
      <vt:lpstr>الشريحة 26</vt:lpstr>
      <vt:lpstr>الشريحة 27</vt:lpstr>
      <vt:lpstr>الشريحة 28</vt:lpstr>
      <vt:lpstr>الشريحة 29</vt:lpstr>
      <vt:lpstr>الشريحة 30</vt:lpstr>
      <vt:lpstr>الشريحة 31</vt:lpstr>
      <vt:lpstr>الشريحة 32</vt:lpstr>
      <vt:lpstr>الشريحة 33</vt:lpstr>
      <vt:lpstr>الشريحة 34</vt:lpstr>
      <vt:lpstr>الشريحة 35</vt:lpstr>
      <vt:lpstr>الشريحة 36</vt:lpstr>
      <vt:lpstr>الشريحة 37</vt:lpstr>
      <vt:lpstr>الشريحة 38</vt:lpstr>
      <vt:lpstr>الشريحة 39</vt:lpstr>
      <vt:lpstr>الشريحة 40</vt:lpstr>
      <vt:lpstr>الشريحة 41</vt:lpstr>
      <vt:lpstr>الشريحة 42</vt:lpstr>
      <vt:lpstr>الشريحة 43</vt:lpstr>
    </vt:vector>
  </TitlesOfParts>
  <Company>BEST FORUM</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برنامج الحفل</dc:title>
  <dc:creator>www.arabswell.com</dc:creator>
  <cp:lastModifiedBy>ayman</cp:lastModifiedBy>
  <cp:revision>79</cp:revision>
  <dcterms:created xsi:type="dcterms:W3CDTF">2009-06-07T09:15:46Z</dcterms:created>
  <dcterms:modified xsi:type="dcterms:W3CDTF">2012-10-09T16:07:04Z</dcterms:modified>
</cp:coreProperties>
</file>