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5" r:id="rId2"/>
    <p:sldId id="292" r:id="rId3"/>
    <p:sldId id="293" r:id="rId4"/>
    <p:sldId id="290" r:id="rId5"/>
    <p:sldId id="289" r:id="rId6"/>
    <p:sldId id="287" r:id="rId7"/>
    <p:sldId id="283" r:id="rId8"/>
    <p:sldId id="284" r:id="rId9"/>
    <p:sldId id="281" r:id="rId10"/>
    <p:sldId id="304" r:id="rId11"/>
    <p:sldId id="302" r:id="rId12"/>
    <p:sldId id="301" r:id="rId13"/>
    <p:sldId id="298" r:id="rId14"/>
    <p:sldId id="279" r:id="rId15"/>
    <p:sldId id="308" r:id="rId16"/>
    <p:sldId id="307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24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2AFE9-516D-4C52-A1D8-CED09BCF69BF}" type="datetimeFigureOut">
              <a:rPr lang="en-US" smtClean="0"/>
              <a:pPr/>
              <a:t>Fri, Feb 03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8C46C-790D-41FA-92C1-81B8B3D914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725951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2AFE9-516D-4C52-A1D8-CED09BCF69BF}" type="datetimeFigureOut">
              <a:rPr lang="en-US" smtClean="0"/>
              <a:pPr/>
              <a:t>Fri, Feb 03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8C46C-790D-41FA-92C1-81B8B3D914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82491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2AFE9-516D-4C52-A1D8-CED09BCF69BF}" type="datetimeFigureOut">
              <a:rPr lang="en-US" smtClean="0"/>
              <a:pPr/>
              <a:t>Fri, Feb 03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8C46C-790D-41FA-92C1-81B8B3D914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074597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2AFE9-516D-4C52-A1D8-CED09BCF69BF}" type="datetimeFigureOut">
              <a:rPr lang="en-US" smtClean="0"/>
              <a:pPr/>
              <a:t>Fri, Feb 03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8C46C-790D-41FA-92C1-81B8B3D914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548095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2AFE9-516D-4C52-A1D8-CED09BCF69BF}" type="datetimeFigureOut">
              <a:rPr lang="en-US" smtClean="0"/>
              <a:pPr/>
              <a:t>Fri, Feb 03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8C46C-790D-41FA-92C1-81B8B3D914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24036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2AFE9-516D-4C52-A1D8-CED09BCF69BF}" type="datetimeFigureOut">
              <a:rPr lang="en-US" smtClean="0"/>
              <a:pPr/>
              <a:t>Fri, Feb 03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8C46C-790D-41FA-92C1-81B8B3D914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577564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2AFE9-516D-4C52-A1D8-CED09BCF69BF}" type="datetimeFigureOut">
              <a:rPr lang="en-US" smtClean="0"/>
              <a:pPr/>
              <a:t>Fri, Feb 03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8C46C-790D-41FA-92C1-81B8B3D914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585111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2AFE9-516D-4C52-A1D8-CED09BCF69BF}" type="datetimeFigureOut">
              <a:rPr lang="en-US" smtClean="0"/>
              <a:pPr/>
              <a:t>Fri, Feb 03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8C46C-790D-41FA-92C1-81B8B3D914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403917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2AFE9-516D-4C52-A1D8-CED09BCF69BF}" type="datetimeFigureOut">
              <a:rPr lang="en-US" smtClean="0"/>
              <a:pPr/>
              <a:t>Fri, Feb 03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8C46C-790D-41FA-92C1-81B8B3D914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440824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2AFE9-516D-4C52-A1D8-CED09BCF69BF}" type="datetimeFigureOut">
              <a:rPr lang="en-US" smtClean="0"/>
              <a:pPr/>
              <a:t>Fri, Feb 03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8C46C-790D-41FA-92C1-81B8B3D914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159531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2AFE9-516D-4C52-A1D8-CED09BCF69BF}" type="datetimeFigureOut">
              <a:rPr lang="en-US" smtClean="0"/>
              <a:pPr/>
              <a:t>Fri, Feb 03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8C46C-790D-41FA-92C1-81B8B3D914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52380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42AFE9-516D-4C52-A1D8-CED09BCF69BF}" type="datetimeFigureOut">
              <a:rPr lang="en-US" smtClean="0"/>
              <a:pPr/>
              <a:t>Fri, Feb 03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78C46C-790D-41FA-92C1-81B8B3D914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27849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>
            <a:noAutofit/>
          </a:bodyPr>
          <a:lstStyle/>
          <a:p>
            <a:r>
              <a:rPr lang="ar-SA" sz="2000" dirty="0" smtClean="0"/>
              <a:t>لحظة دخول اللصوص للمكتب بعد كسر الباب الخشبي الخارجى وكسر النافذة ( الحديد والزجاج )</a:t>
            </a:r>
            <a:endParaRPr lang="en-US" sz="2000" dirty="0"/>
          </a:p>
        </p:txBody>
      </p:sp>
      <p:pic>
        <p:nvPicPr>
          <p:cNvPr id="4098" name="Picture 2" descr="G:\Dammam-Cams\Admin-Casheir-2012_02_02_13_42_12_281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85725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63326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>
            <a:noAutofit/>
          </a:bodyPr>
          <a:lstStyle/>
          <a:p>
            <a:r>
              <a:rPr lang="ar-SA" sz="3200" dirty="0" smtClean="0"/>
              <a:t>دخول اللص الاخر والذي كان يراقب من الخارج ويؤمن المكان</a:t>
            </a:r>
            <a:endParaRPr lang="en-US" sz="3200" dirty="0"/>
          </a:p>
        </p:txBody>
      </p:sp>
      <p:pic>
        <p:nvPicPr>
          <p:cNvPr id="7170" name="Picture 2" descr="G:\Dammam-Cams\Admin-Casheir-2012_02_02_13_54_50_421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85725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27641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>
            <a:normAutofit/>
          </a:bodyPr>
          <a:lstStyle/>
          <a:p>
            <a:r>
              <a:rPr lang="ar-SA" sz="3600" dirty="0" smtClean="0"/>
              <a:t>محاولات فتح الخزينه ( استغرق الفتح حوالى 34 دقيقه )</a:t>
            </a:r>
            <a:endParaRPr lang="en-US" sz="3600" dirty="0"/>
          </a:p>
        </p:txBody>
      </p:sp>
      <p:pic>
        <p:nvPicPr>
          <p:cNvPr id="8194" name="Picture 2" descr="G:\Dammam-Cams\Admin-Casheir-2012_02_02_13_55_48_312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85725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408107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ar-SA" dirty="0"/>
              <a:t>تابع محاولات فتح الخزينه </a:t>
            </a:r>
            <a:endParaRPr lang="en-US" dirty="0"/>
          </a:p>
        </p:txBody>
      </p:sp>
      <p:pic>
        <p:nvPicPr>
          <p:cNvPr id="10242" name="Picture 2" descr="G:\Dammam-Cams\Admin-Casheir-2012_02_02_14_03_46_750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85725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713676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ar-SA" dirty="0"/>
              <a:t>تابع محاولات فتح الخزينه </a:t>
            </a:r>
            <a:endParaRPr lang="en-US" dirty="0"/>
          </a:p>
        </p:txBody>
      </p:sp>
      <p:pic>
        <p:nvPicPr>
          <p:cNvPr id="11266" name="Picture 2" descr="G:\Dammam-Cams\Admin-Casheir-2012_02_02_14_08_53_625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85725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472339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ar-SA" dirty="0"/>
              <a:t>تابع محاولات فتح الخزينه </a:t>
            </a:r>
            <a:endParaRPr lang="en-US" dirty="0"/>
          </a:p>
        </p:txBody>
      </p:sp>
      <p:pic>
        <p:nvPicPr>
          <p:cNvPr id="13314" name="Picture 2" descr="G:\Dammam-Cams\Admin-Casheir-2012_02_02_14_13_07_109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85725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414088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ar-SA" dirty="0"/>
              <a:t>تابع محاولات فتح الخزينه </a:t>
            </a:r>
            <a:r>
              <a:rPr lang="ar-SA" dirty="0" smtClean="0"/>
              <a:t>– المرحلة قبل الاخيرة</a:t>
            </a:r>
            <a:endParaRPr lang="en-US" dirty="0"/>
          </a:p>
        </p:txBody>
      </p:sp>
      <p:pic>
        <p:nvPicPr>
          <p:cNvPr id="16386" name="Picture 2" descr="G:\Dammam-Cams\Admin-Casheir-2012_02_02_14_26_07_218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85725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182306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ar-SA" dirty="0"/>
              <a:t>تابع محاولات فتح الخزينه – المرحلة قبل الاخيرة</a:t>
            </a:r>
            <a:endParaRPr lang="en-US" dirty="0"/>
          </a:p>
        </p:txBody>
      </p:sp>
      <p:pic>
        <p:nvPicPr>
          <p:cNvPr id="17410" name="Picture 2" descr="G:\Dammam-Cams\Admin-Casheir-2012_02_02_14_27_27_359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85725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658858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ar-SA" dirty="0"/>
              <a:t>تابع محاولات فتح الخزينه – المرحلة قبل الاخيرة</a:t>
            </a:r>
            <a:endParaRPr lang="en-US" dirty="0"/>
          </a:p>
        </p:txBody>
      </p:sp>
      <p:pic>
        <p:nvPicPr>
          <p:cNvPr id="19458" name="Picture 2" descr="G:\Dammam-Cams\Admin-Casheir-2012_02_02_14_40_11_359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85725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131136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ar-SA" dirty="0"/>
              <a:t>تابع محاولات فتح الخزينه – المرحلة قبل الاخيرة</a:t>
            </a:r>
            <a:endParaRPr lang="en-US" dirty="0"/>
          </a:p>
        </p:txBody>
      </p:sp>
      <p:pic>
        <p:nvPicPr>
          <p:cNvPr id="20482" name="Picture 2" descr="G:\Dammam-Cams\Admin-Casheir-2012_02_02_14_51_14_750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85725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593332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ar-SA" dirty="0"/>
              <a:t>تابع محاولات فتح الخزينه – المرحلة قبل الاخيرة</a:t>
            </a:r>
            <a:endParaRPr lang="en-US" dirty="0"/>
          </a:p>
        </p:txBody>
      </p:sp>
      <p:pic>
        <p:nvPicPr>
          <p:cNvPr id="21506" name="Picture 2" descr="G:\Dammam-Cams\Admin-Casheir-2012_02_02_14_54_41_000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85725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89727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ar-SA" dirty="0"/>
              <a:t>فتح الخزينه – المرحلة </a:t>
            </a:r>
            <a:r>
              <a:rPr lang="ar-SA" dirty="0" smtClean="0"/>
              <a:t>الاخيرة – سرقة الاموال</a:t>
            </a:r>
            <a:endParaRPr lang="en-US" dirty="0"/>
          </a:p>
        </p:txBody>
      </p:sp>
      <p:pic>
        <p:nvPicPr>
          <p:cNvPr id="23554" name="Picture 2" descr="G:\Dammam-Cams\Admin-Casheir-2012_02_02_14_58_12_046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85725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320473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ar-SA" dirty="0" smtClean="0"/>
              <a:t>تعبئة الاموال المسروقة فى كيس ورقي</a:t>
            </a:r>
            <a:endParaRPr lang="en-US" dirty="0"/>
          </a:p>
        </p:txBody>
      </p:sp>
      <p:pic>
        <p:nvPicPr>
          <p:cNvPr id="26626" name="Picture 2" descr="G:\Dammam-Cams\Admin-Casheir-2012_02_02_14_59_05_453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85725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05742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ar-SA" dirty="0"/>
              <a:t>مغادرة موقع السرقة بعد انتهاء مهمة اللصوص</a:t>
            </a:r>
            <a:endParaRPr lang="en-US" dirty="0"/>
          </a:p>
        </p:txBody>
      </p:sp>
      <p:pic>
        <p:nvPicPr>
          <p:cNvPr id="29698" name="Picture 2" descr="G:\Dammam-Cams\Admin-Casheir-2012_02_02_15_02_03_625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85725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882252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ar-SA" dirty="0" smtClean="0"/>
              <a:t>المكتب بعد السرقة</a:t>
            </a:r>
            <a:endParaRPr lang="en-US" dirty="0"/>
          </a:p>
        </p:txBody>
      </p:sp>
      <p:pic>
        <p:nvPicPr>
          <p:cNvPr id="31746" name="Picture 2" descr="G:\Dammam-Cams\Admin-Casheir-2012_02_02_15_02_25_921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85725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592681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ar-SA" dirty="0" smtClean="0"/>
              <a:t>صورة المكتب بعد معاينة الشرطه</a:t>
            </a:r>
            <a:endParaRPr lang="en-US" dirty="0"/>
          </a:p>
        </p:txBody>
      </p:sp>
      <p:pic>
        <p:nvPicPr>
          <p:cNvPr id="32770" name="Picture 2" descr="G:\Dammam-Cams\Admin-Casheir-2012_02_02_12_38_44_328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85725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158057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116</Words>
  <Application>Microsoft Office PowerPoint</Application>
  <PresentationFormat>On-screen Show (4:3)</PresentationFormat>
  <Paragraphs>16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لحظة دخول اللصوص للمكتب بعد كسر الباب الخشبي الخارجى وكسر النافذة ( الحديد والزجاج )</vt:lpstr>
      <vt:lpstr>دخول اللص الاخر والذي كان يراقب من الخارج ويؤمن المكان</vt:lpstr>
      <vt:lpstr>محاولات فتح الخزينه ( استغرق الفتح حوالى 34 دقيقه )</vt:lpstr>
      <vt:lpstr>تابع محاولات فتح الخزينه </vt:lpstr>
      <vt:lpstr>تابع محاولات فتح الخزينه </vt:lpstr>
      <vt:lpstr>تابع محاولات فتح الخزينه </vt:lpstr>
      <vt:lpstr>تابع محاولات فتح الخزينه – المرحلة قبل الاخيرة</vt:lpstr>
      <vt:lpstr>تابع محاولات فتح الخزينه – المرحلة قبل الاخيرة</vt:lpstr>
      <vt:lpstr>تابع محاولات فتح الخزينه – المرحلة قبل الاخيرة</vt:lpstr>
      <vt:lpstr>تابع محاولات فتح الخزينه – المرحلة قبل الاخيرة</vt:lpstr>
      <vt:lpstr>تابع محاولات فتح الخزينه – المرحلة قبل الاخيرة</vt:lpstr>
      <vt:lpstr>فتح الخزينه – المرحلة الاخيرة – سرقة الاموال</vt:lpstr>
      <vt:lpstr>تعبئة الاموال المسروقة فى كيس ورقي</vt:lpstr>
      <vt:lpstr>مغادرة موقع السرقة بعد انتهاء مهمة اللصوص</vt:lpstr>
      <vt:lpstr>المكتب بعد السرقة</vt:lpstr>
      <vt:lpstr>صورة المكتب بعد معاينة الشرطه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Mohammad Afifi</dc:creator>
  <cp:lastModifiedBy>rharbi</cp:lastModifiedBy>
  <cp:revision>13</cp:revision>
  <dcterms:created xsi:type="dcterms:W3CDTF">2012-02-02T00:15:50Z</dcterms:created>
  <dcterms:modified xsi:type="dcterms:W3CDTF">2012-02-03T17:22:55Z</dcterms:modified>
</cp:coreProperties>
</file>