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7" r:id="rId4"/>
    <p:sldId id="305" r:id="rId5"/>
    <p:sldId id="304" r:id="rId6"/>
    <p:sldId id="306" r:id="rId7"/>
    <p:sldId id="307" r:id="rId8"/>
    <p:sldId id="259" r:id="rId9"/>
    <p:sldId id="287" r:id="rId10"/>
    <p:sldId id="288" r:id="rId11"/>
    <p:sldId id="289" r:id="rId12"/>
    <p:sldId id="290" r:id="rId13"/>
    <p:sldId id="291" r:id="rId14"/>
    <p:sldId id="299" r:id="rId15"/>
    <p:sldId id="298" r:id="rId16"/>
    <p:sldId id="297" r:id="rId17"/>
    <p:sldId id="296" r:id="rId18"/>
    <p:sldId id="295" r:id="rId19"/>
    <p:sldId id="294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70" d="100"/>
          <a:sy n="70" d="100"/>
        </p:scale>
        <p:origin x="-34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حاضر العالم الإسلامي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مهند  نايف مصطفى الدعجة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/>
            <a:r>
              <a:rPr lang="ar-SA" b="1" dirty="0" smtClean="0"/>
              <a:t>الفصل الأولى</a:t>
            </a:r>
            <a:endParaRPr lang="en-US" dirty="0" smtClean="0"/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r>
              <a:rPr lang="ar-SA" b="1" dirty="0" smtClean="0"/>
              <a:t>أهمية العالم الإسلامي ومقوماته الأساسية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مقدمة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 الموقع الجغرافي( خرائط توضيحية).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أهمية العالم الإسلامي.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 </a:t>
            </a:r>
            <a:r>
              <a:rPr lang="ar-SA" sz="2800" b="1" dirty="0" smtClean="0"/>
              <a:t>أولاً: الموقع الإستراتيجي .</a:t>
            </a:r>
            <a:endParaRPr lang="ar-SA" sz="2800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 </a:t>
            </a:r>
            <a:r>
              <a:rPr lang="ar-SA" sz="2800" b="1" dirty="0" smtClean="0"/>
              <a:t>إطلالة العالم الإسلامي على البحار والمحيطات.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 </a:t>
            </a:r>
            <a:r>
              <a:rPr lang="ar-SA" sz="2800" b="1" dirty="0" smtClean="0"/>
              <a:t>المضائق التي يشرف عليها العالم الإسلامي.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 </a:t>
            </a:r>
            <a:r>
              <a:rPr lang="ar-SA" sz="2800" b="1" dirty="0" smtClean="0"/>
              <a:t>ثانياً: الموارد الطبيعية.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/>
              <a:t>الثروات الزراعية.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/>
              <a:t> أهم الغلات  الزراعية في العالم الإسلامي </a:t>
            </a:r>
            <a:r>
              <a:rPr lang="ar-SA" b="1" dirty="0" smtClean="0"/>
              <a:t>. 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موقع العالم الإسلامي: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28600" y="1447800"/>
          <a:ext cx="9448800" cy="5410200"/>
        </p:xfrm>
        <a:graphic>
          <a:graphicData uri="http://schemas.openxmlformats.org/presentationml/2006/ole">
            <p:oleObj spid="_x0000_s1026" name="Document" r:id="rId3" imgW="6569117" imgH="6050182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تضاريس العالم الإسلامي: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il_fi" descr="http://www.ro7k.net/vb/uploaded/2934_12253593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447801"/>
            <a:ext cx="95250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الوحدات السياسية للعالم الإسلامي: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il_fi" descr="http://www.edu-maps.com/images/15_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0"/>
            <a:ext cx="9448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92162"/>
          </a:xfrm>
        </p:spPr>
        <p:txBody>
          <a:bodyPr/>
          <a:lstStyle/>
          <a:p>
            <a:r>
              <a:rPr lang="ar-SA" dirty="0" smtClean="0"/>
              <a:t>خرائط إضافية توضيحية: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il_fi" descr="http://www.aljazeera.net/mritems/images/2001/3/19/image_map367_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447800"/>
            <a:ext cx="9525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 smtClean="0"/>
              <a:t>أهمية العالم الإسلامي:</a:t>
            </a:r>
            <a:endParaRPr lang="en-US" dirty="0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/>
            <a:r>
              <a:rPr lang="ar-SA" dirty="0" smtClean="0"/>
              <a:t>    ما أهمية العالم الإسلامي؟     </a:t>
            </a:r>
          </a:p>
          <a:p>
            <a:pPr rtl="1"/>
            <a:r>
              <a:rPr lang="ar-SA" dirty="0" smtClean="0"/>
              <a:t> يتمتع العالم الإسلامي بمميزات متعددة أكسبته أهمية كبيرة كما جعلته موطناً للصراع بين القوى العالمية المختلفة عبر العصور المختلفة , وأشهر هذه المميزات :</a:t>
            </a:r>
            <a:endParaRPr lang="en-US" dirty="0" smtClean="0"/>
          </a:p>
          <a:p>
            <a:pPr eaLnBrk="1" hangingPunct="1"/>
            <a:endParaRPr lang="ar-SA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b="1" dirty="0" smtClean="0"/>
              <a:t>أولاً: الموقع الإستراتيجي: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eaLnBrk="1" hangingPunct="1">
              <a:buNone/>
            </a:pPr>
            <a:r>
              <a:rPr lang="ar-SA" sz="2800" dirty="0" smtClean="0"/>
              <a:t>   يحتل العالم الإسلامي قلب العالم القديم ( آسيا , وأفريقيا , وأوروبا ) , ويكون جسراً أرضياً يربط هذه القارات الثلاث , ويشغل مساحات واسعة فيها , فهو يمتد من جزر الملايو شرقاً إلى الأندلس غرباً , ومن تنزانيا جنوب خط الاستواء حتى  </a:t>
            </a:r>
            <a:r>
              <a:rPr lang="ar-SA" sz="2800" dirty="0" err="1" smtClean="0"/>
              <a:t>كازاكستان</a:t>
            </a:r>
            <a:r>
              <a:rPr lang="ar-SA" sz="2800" dirty="0" smtClean="0"/>
              <a:t> في الشمال , وبهذا يشكل المسلمون محيطاً اجتماعياً عظيم الامتداد , وليس العالم الإسلامي كما يصوره الجغرافيون الأوروبيون قطاعاً صحراوياً فقيراً في موارده , متخلفاً في سكانه , فهو – يقع كما يقال – في " صرة العالم " ممسكاً بأطرافه , متحكماً في محيطاته , وبحاره , وخطوط ملاحته, زاخراً بأهم الأنهار , وأخصب الأراضي , وأعظم الثروات .</a:t>
            </a:r>
          </a:p>
          <a:p>
            <a:pPr eaLnBrk="1" hangingPunct="1">
              <a:buNone/>
            </a:pPr>
            <a:r>
              <a:rPr lang="ar-SA" sz="2800" dirty="0" smtClean="0"/>
              <a:t>هل يشرف العالم الإسلامي على مسطحات مائية؟</a:t>
            </a:r>
            <a:endParaRPr lang="en-US" sz="2800" dirty="0" smtClean="0"/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إطلالة الوطن العربي على البحار والمحيطات: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        فالعالم الإسلامي بامتداده الجغرافي هذا يشرف على أهم الأذرع المائية , من جهة نظر الملاحة والتجارة الدولية , فالبحار الهامة التي يشرف عليها العالم الإسلامي هي :البحر المتوسط , والبحر الأحمر , والخليج العربي , وبحر العرب , والبحر الأسود وبحر الصين الجنوبي , وهذه الأذرع المائية تتصل بالمسطحات المائية العالمية الكبرى كالمحيط الأطلسي , حيث تعيش مجموعات إسلامية كبيرة على سواحل أفريقية الغربية – أي من </a:t>
            </a:r>
            <a:r>
              <a:rPr lang="ar-SA" sz="2800" dirty="0" err="1" smtClean="0"/>
              <a:t>طنجة</a:t>
            </a:r>
            <a:r>
              <a:rPr lang="ar-SA" sz="2800" dirty="0" smtClean="0"/>
              <a:t> شمالاً حتى خليج </a:t>
            </a:r>
            <a:r>
              <a:rPr lang="ar-SA" sz="2800" dirty="0" err="1" smtClean="0"/>
              <a:t>بيافراً</a:t>
            </a:r>
            <a:r>
              <a:rPr lang="ar-SA" sz="2800" dirty="0" smtClean="0"/>
              <a:t> جنوباً , وعلى ساحل المحيط الهندي يعيش المسلمون على بلدان القطاع الساحلي من شرق أفريقيا , مثل الصومال , وتنزانيا وأثيوبيا , كما أن العالم الإسلامي يطل على المحيط الهادي من خلال بعض جزر إندونيسيا والفلبين .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المضائق التي يشرف عليها العالم الإسلامي: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إن هذه الإطلالة المائية جعلت العالم الإسلامي يشرف على عدة منافذ بحرية عظيمة الأهمية هي:</a:t>
            </a:r>
            <a:endParaRPr lang="en-US" sz="2800" dirty="0" smtClean="0"/>
          </a:p>
          <a:p>
            <a:pPr rtl="1"/>
            <a:r>
              <a:rPr lang="ar-SA" sz="2800" dirty="0" smtClean="0"/>
              <a:t> 1- مضيق جبل طارق الذي يتحكم في اتصال المحيط الأطلسي بالبحر المتوسط .</a:t>
            </a:r>
          </a:p>
          <a:p>
            <a:pPr rtl="1"/>
            <a:r>
              <a:rPr lang="ar-SA" sz="2800" dirty="0" smtClean="0"/>
              <a:t>2- ومضيق الدردنيل والبوسفور , ويتحكمان في اتصال البحر الأسود بالبحر المتوسط .</a:t>
            </a:r>
          </a:p>
          <a:p>
            <a:pPr rtl="1"/>
            <a:r>
              <a:rPr lang="ar-SA" sz="2800" dirty="0" smtClean="0"/>
              <a:t>3- وقناة السويس الإستراتيجية التي تربط البحر الأحمر بالبحر المتوسط . </a:t>
            </a:r>
          </a:p>
          <a:p>
            <a:pPr rtl="1"/>
            <a:r>
              <a:rPr lang="ar-SA" sz="2800" dirty="0" smtClean="0"/>
              <a:t>4-ومضيق باب المندب, وخليج عدن اللذان يتحكمان في اتصال البحر الأحمر ببحر العرب .</a:t>
            </a:r>
          </a:p>
          <a:p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5-ومضيق هرمز وخليج عمان , ويتحكمان في اتصال المحيط الهندي بالخليج العربي .</a:t>
            </a:r>
          </a:p>
          <a:p>
            <a:r>
              <a:rPr lang="ar-SA" dirty="0" smtClean="0"/>
              <a:t>6- ثم هناك مضيق ملقا وسنغافورة, ويتحكمان في اتصال المحيط الهندي ببحر الصين الجنوبي , والمحيط الهادي 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كل ذلك أكسب العالم الإسلامي أهمية إستراتيجية وعسكرية لها خطورتها في ميزان القوى العالمية , وهذا يفسر لنا تكالب الدول ذات النفوذ على العالم الإسلامي , ورغبتها في السيطرة عليه بالعمل على إثارة المشاكل فيه حتى يبقى ممزقاً , فيسهل عليها التحكم فيه , ومن تلك المشاكل زرع اليهود الصهيونيين في فلسطين , وغزو جنوب السودان وقضايا المسلمين في كشمير والفلبين وفي أثيوبيا والصومال </a:t>
            </a:r>
            <a:r>
              <a:rPr lang="ar-SA" sz="2800" dirty="0" err="1" smtClean="0"/>
              <a:t>وأرتيريا</a:t>
            </a:r>
            <a:r>
              <a:rPr lang="ar-SA" sz="2800" dirty="0" smtClean="0"/>
              <a:t> إلى آخر تلك المشاكل التي تقف عقبة في وحدة وتعاون أجزاء العالم الإسلامي , وتبقيه تحت دائرة نفوذ تلك القوى الاستعمارية </a:t>
            </a:r>
            <a:r>
              <a:rPr lang="ar-SA" dirty="0" smtClean="0"/>
              <a:t>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ثانياً: الموارد الطبيعية: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يمتاز العالم الإسلامي بأهمية اقتصادية هائلة بما </a:t>
            </a:r>
            <a:r>
              <a:rPr lang="ar-SA" dirty="0" err="1" smtClean="0"/>
              <a:t>حباه</a:t>
            </a:r>
            <a:r>
              <a:rPr lang="ar-SA" dirty="0" smtClean="0"/>
              <a:t> الله من ثروات طبيعية متنوعة : زراعية , وحيوانية ومعدنية .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الثروات الزراعية: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        يحوي العالم الإسلامي أراضي زراعية واسعة , وتجري فيه كثير من الأنهار الهامة , منها : نهر النيل , ونهر الكونغو ( زائير ) , ونهر النيجر في أفريقيا , ودجلة والفرات , والسند , </a:t>
            </a:r>
            <a:r>
              <a:rPr lang="ar-SA" dirty="0" err="1" smtClean="0"/>
              <a:t>والفنج</a:t>
            </a:r>
            <a:r>
              <a:rPr lang="ar-SA" dirty="0" smtClean="0"/>
              <a:t> , </a:t>
            </a:r>
            <a:r>
              <a:rPr lang="ar-SA" dirty="0" err="1" smtClean="0"/>
              <a:t>وسرداريا</a:t>
            </a:r>
            <a:r>
              <a:rPr lang="ar-SA" dirty="0" smtClean="0"/>
              <a:t> " </a:t>
            </a:r>
            <a:r>
              <a:rPr lang="ar-SA" dirty="0" err="1" smtClean="0"/>
              <a:t>سيحون</a:t>
            </a:r>
            <a:r>
              <a:rPr lang="ar-SA" dirty="0" smtClean="0"/>
              <a:t> " , وأموداريا " </a:t>
            </a:r>
            <a:r>
              <a:rPr lang="ar-SA" dirty="0" err="1" smtClean="0"/>
              <a:t>جيحون</a:t>
            </a:r>
            <a:r>
              <a:rPr lang="ar-SA" dirty="0" smtClean="0"/>
              <a:t> " , والعاصي , </a:t>
            </a:r>
            <a:r>
              <a:rPr lang="ar-SA" dirty="0" err="1" smtClean="0"/>
              <a:t>والليطاني</a:t>
            </a:r>
            <a:r>
              <a:rPr lang="ar-SA" dirty="0" smtClean="0"/>
              <a:t> , والأردن في آسيا , هذا بالإضافة إلى المياه الجوفية التي يحظى بها العالم الإسلامي 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600" dirty="0" smtClean="0"/>
              <a:t>ولاتساع العالم الإسلامي  تنوع المناخ  ، حيث تسود هذا العالم مختلف المناخات الاستوائية ، والمدارية، والموسمية ،والمعتدلة ، فالمناخ الاستوائي الحار الماطر طوال العام ، ذو الغابات الكثيفة يسود في الملايو، وأكثر الجزر الإندونيسية وجنوب السودان ، أما المناخ الموسمي الحار الماطر صيفا فيسود مناطق بنغلاديش ، واليمن ، وعمان ، ونيجيريا ، وساحل غينيا ، وهضبة الحبشة وهناك المناخ القاري بقسميه : الصحراوي الحار الذي يسود الصحراء الأفريقية الكبرى ، وشبة جزيرة العرب ، وجنوب إيران ، وجنوب باكستان وصحراء ثار في الهند، أما المناخ الصحراوي البارد  ففي هضبة إيران ، وهضبة الأناضول ، وتركستان .. كما أن المناخ الدافئ المعتدل ( مناخ البحر المتوسط ) ، فيسود على شواطئ البحر المتوسط الجنوبية ، والشرقية ، والشمالية .</a:t>
            </a:r>
          </a:p>
          <a:p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 smtClean="0"/>
              <a:t>ومن أهم الغلات  الزراعية في العالم الإسلامي مايأتي :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- الأرز: ويتوافر في ماليزيا , وبنغلاديش , وباكستان , ومصر , وإندونيسيا .</a:t>
            </a:r>
            <a:endParaRPr lang="en-US" dirty="0" smtClean="0"/>
          </a:p>
          <a:p>
            <a:pPr rtl="1"/>
            <a:r>
              <a:rPr lang="ar-SA" dirty="0" smtClean="0"/>
              <a:t>2- القمح: في إيران , وأفغانستان , وتركيا , وباكستان , والشام , ومصر , والعراق , والمملكة العربية السعودية , وبلدان المغرب العربي .</a:t>
            </a:r>
            <a:endParaRPr lang="en-US" dirty="0" smtClean="0"/>
          </a:p>
          <a:p>
            <a:pPr rtl="1"/>
            <a:r>
              <a:rPr lang="ar-SA" dirty="0" smtClean="0"/>
              <a:t>3- الخضروات والفواكه: وتتوافر في إقليم البحر المتوسط , والموز في الصومال وأفريقيا الغربية , والحمضيات في تركيا , وشمال أفريقيا , وبلاد الشام وبخاصة في فلسطين , والتمر في المناطق الصحراوية 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dirty="0" smtClean="0"/>
              <a:t> </a:t>
            </a:r>
            <a:r>
              <a:rPr lang="ar-SA" dirty="0" smtClean="0"/>
              <a:t>4- القطن: ويتوافر طويل التيلة منه في السودان ومصر , ومتوسط التيلة في تركيا , وباكستان, وأفغانستان , وإيران , وقصير التيلة في المغرب العربي , وباكستان , كما أن القطن يزرع في الجمهوريات الإسلامية في الإتحاد السوفيتي السابق , في تركستان , وفي أذربيجان , وداغستان غربي بحر قزوين , وتنتج هذه المنطقة وحدها أكثر من إنتاج دول العالم الإسلامي مجتمعة .</a:t>
            </a:r>
            <a:endParaRPr lang="en-US" dirty="0" smtClean="0"/>
          </a:p>
          <a:p>
            <a:pPr rtl="1"/>
            <a:r>
              <a:rPr lang="ar-SA" dirty="0" smtClean="0"/>
              <a:t>ويصل إنتاج العالم الإسلامي إلى حوالي 40% من الإنتاج العالمي للقطن 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5- الحبوب الزيتية: ومنها السمسم في السودان ومصر , وإندونيسيا , والفول السوداني في السودان ونيجيريا .</a:t>
            </a:r>
            <a:endParaRPr lang="en-US" dirty="0" smtClean="0"/>
          </a:p>
          <a:p>
            <a:pPr rtl="1"/>
            <a:r>
              <a:rPr lang="ar-SA" dirty="0" smtClean="0"/>
              <a:t>6- قصب السكر: في باكستان , بنغلادش , إندونيسيا , والسودان ومصر .</a:t>
            </a:r>
            <a:endParaRPr lang="en-US" dirty="0" smtClean="0"/>
          </a:p>
          <a:p>
            <a:pPr rtl="1"/>
            <a:r>
              <a:rPr lang="ar-SA" dirty="0" smtClean="0"/>
              <a:t>7- المطاط: من غابات الإقليم المداري , وتنتج نيجيريا وحدها 72% من إنتاج المطاط العالمي, كما تنتجه كل من إندونيسيا والملايو .**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1408</TotalTime>
  <Words>1009</Words>
  <Application>Microsoft Office PowerPoint</Application>
  <PresentationFormat>A4 Paper (210x297 mm)‎</PresentationFormat>
  <Paragraphs>62</Paragraphs>
  <Slides>20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2" baseType="lpstr">
      <vt:lpstr>Office Theme</vt:lpstr>
      <vt:lpstr>Document</vt:lpstr>
      <vt:lpstr>الشريحة 1</vt:lpstr>
      <vt:lpstr>الفصل الأولى</vt:lpstr>
      <vt:lpstr>عناصر المحاضرة</vt:lpstr>
      <vt:lpstr>موقع العالم الإسلامي:</vt:lpstr>
      <vt:lpstr>تضاريس العالم الإسلامي:</vt:lpstr>
      <vt:lpstr>الوحدات السياسية للعالم الإسلامي:</vt:lpstr>
      <vt:lpstr>خرائط إضافية توضيحية:</vt:lpstr>
      <vt:lpstr>أهمية العالم الإسلامي:</vt:lpstr>
      <vt:lpstr>أولاً: الموقع الإستراتيجي: </vt:lpstr>
      <vt:lpstr>إطلالة الوطن العربي على البحار والمحيطات:</vt:lpstr>
      <vt:lpstr>المضائق التي يشرف عليها العالم الإسلامي:</vt:lpstr>
      <vt:lpstr>الشريحة 12</vt:lpstr>
      <vt:lpstr>الشريحة 13</vt:lpstr>
      <vt:lpstr>ثانياً: الموارد الطبيعية: </vt:lpstr>
      <vt:lpstr>الثروات الزراعية: </vt:lpstr>
      <vt:lpstr>الشريحة 16</vt:lpstr>
      <vt:lpstr>ومن أهم الغلات  الزراعية في العالم الإسلامي مايأتي : </vt:lpstr>
      <vt:lpstr>الشريحة 18</vt:lpstr>
      <vt:lpstr>الشريحة 19</vt:lpstr>
      <vt:lpstr>الشريحة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ANAS BARAKAT</cp:lastModifiedBy>
  <cp:revision>96</cp:revision>
  <dcterms:created xsi:type="dcterms:W3CDTF">2009-10-14T19:14:34Z</dcterms:created>
  <dcterms:modified xsi:type="dcterms:W3CDTF">2012-11-24T12:36:21Z</dcterms:modified>
</cp:coreProperties>
</file>