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79" r:id="rId5"/>
    <p:sldId id="278" r:id="rId6"/>
    <p:sldId id="277" r:id="rId7"/>
    <p:sldId id="276" r:id="rId8"/>
    <p:sldId id="275" r:id="rId9"/>
    <p:sldId id="274" r:id="rId10"/>
    <p:sldId id="273" r:id="rId11"/>
    <p:sldId id="286" r:id="rId12"/>
    <p:sldId id="272" r:id="rId13"/>
    <p:sldId id="281" r:id="rId14"/>
    <p:sldId id="283" r:id="rId15"/>
    <p:sldId id="284" r:id="rId16"/>
    <p:sldId id="287" r:id="rId17"/>
    <p:sldId id="285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2" d="100"/>
          <a:sy n="72" d="100"/>
        </p:scale>
        <p:origin x="-28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مهند 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dirty="0" smtClean="0"/>
              <a:t>المحاضرة الرابعة</a:t>
            </a:r>
            <a:endParaRPr lang="en-US" dirty="0" smtClean="0"/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ar-SA" b="1" dirty="0" smtClean="0"/>
              <a:t>ضعف العالم الإسلامي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ضعف العالم الإسلامي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عوامل ضعف العالم الإسلامي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1- الغزو المغولي ( التتري )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2- موقف اليهود من الإسلام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 3- الحركة الصهيونية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4- الحروب الصليبية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ضعف العالم الإسلامي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واجه الإسلام</a:t>
            </a:r>
            <a:r>
              <a:rPr lang="en-US" sz="2800" b="1" dirty="0" smtClean="0"/>
              <a:t> </a:t>
            </a:r>
            <a:r>
              <a:rPr lang="ar-SA" sz="2800" b="1" dirty="0" smtClean="0"/>
              <a:t>كثيراً من  التحديات من أول ظهوره ، وتعرض لكثير منها – داخلية وخارجية – أثناء مسيرته ، ولكنه بقى واستمر وانتشر ، وظل ينتشر حتى يومنا هذا ، فالإسلام في الوقت الحاضر جبهة عريضة زاحفة ، وما استطاعت الأزمات والمصاعب أن تقضي عليه ، وإنما تغلب عليها كلها رغم ما أصابه وأصاب أهله من جراح ، واستمر الحال كذلك إلى أن دخل الوهن والزيغ إلى قلوب المسلمين ، فتغيرت أحوالهم وأصابهم الضعف ، وانتقل الإسلام وأهله من مواقع القيادة والريادة إلى موضع التبعية والهوان  ، وكان وراء ذلك كله عوامل داخلية وخارجية ، أثرت على نقل العالم الإسلامي من ماضيه </a:t>
            </a:r>
            <a:r>
              <a:rPr lang="ar-SA" sz="2800" b="1" dirty="0" err="1" smtClean="0"/>
              <a:t>التليد</a:t>
            </a:r>
            <a:r>
              <a:rPr lang="ar-SA" sz="2800" b="1" dirty="0" smtClean="0"/>
              <a:t> إلى حاضره الأليم .</a:t>
            </a:r>
            <a:endParaRPr lang="en-US" sz="2800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عوامل ضعف العالم الإسلامي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          هناك خلاف وجدل بين المفكرين المسلمين ، والمهتمين بأمر الأمة الإسلامية ، حول تحديد الأسباب التي أدت إلى تأخر المسلمين وضعفهم ، فقد رد </a:t>
            </a:r>
            <a:r>
              <a:rPr lang="ar-SA" sz="2800" b="1" u="sng" dirty="0" smtClean="0"/>
              <a:t>أصحاب الدعوات والحركات الإصلاحية السلفية </a:t>
            </a:r>
            <a:r>
              <a:rPr lang="ar-SA" sz="2800" b="1" dirty="0" smtClean="0"/>
              <a:t>سبب تأخر  المسلمين إلى ابتعادهم عن تعاليم دينهم الصحيحة ، وشيوع البدع والضلالات بينهم ، ثم إلى تشتتهم إلى فرق تصارع وتنازع بعضها بعضاً ، فتبددت طاقتهم المادية والفكرية ، وتمكن منهم عدوهم ... ويرى أصحاب هذا الرأي( الحلول) أن الرجوع بالإسلام إلى ماضيه </a:t>
            </a:r>
            <a:r>
              <a:rPr lang="ar-SA" sz="2800" b="1" dirty="0" err="1" smtClean="0"/>
              <a:t>التليد</a:t>
            </a:r>
            <a:r>
              <a:rPr lang="ar-SA" sz="2800" b="1" dirty="0" smtClean="0"/>
              <a:t> لن يكون إلا بالرجوع إلى صفاء الإسلام الأول ، وذلك لن يكون إلا بتنقية الدين من البدع والشوائب التي ألمت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، وباعدت بين المسلمين وبين جوهر الدين الصحيح .</a:t>
            </a:r>
            <a:endParaRPr lang="en-US" sz="2800" b="1" dirty="0" smtClean="0"/>
          </a:p>
          <a:p>
            <a:endParaRPr lang="en-US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pPr rtl="1"/>
            <a:r>
              <a:rPr lang="ar-SA" dirty="0" smtClean="0"/>
              <a:t>        </a:t>
            </a:r>
            <a:r>
              <a:rPr lang="ar-SA" b="1" dirty="0" smtClean="0"/>
              <a:t>أما عن أصحاب </a:t>
            </a:r>
            <a:r>
              <a:rPr lang="ar-SA" b="1" u="sng" dirty="0" smtClean="0"/>
              <a:t>الاتجاهات الحديثة في التجديد الإسلامي </a:t>
            </a:r>
            <a:r>
              <a:rPr lang="ar-SA" b="1" dirty="0" smtClean="0"/>
              <a:t>، فقد أشار جمال الدين الأفغاني ، والشيخ محمد عبده أن سبب تأخر المسلمين يرجع إلى عزوفهم عن الأخذ بالمفيد من أساليب الحضارة الغربية ، وبالذات بالجانب التقني منها مع النهي والبعد في نفس الوقت عن التقليد الأعمى للغرب وحضارته ، خاصة في جوانبها الفكرية والثقافية .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أما الرأي الآخر الذي لا يمثل وجهة النظر الإسلامية الصحيحة فهو ما قال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u="sng" dirty="0" smtClean="0"/>
              <a:t>بعض العلمانيين </a:t>
            </a:r>
            <a:r>
              <a:rPr lang="ar-SA" b="1" dirty="0" smtClean="0"/>
              <a:t>ممن يزعمون أنهم  من مسلمين  ونصارى العرب أن سبب تأخر المسلمين راجع إلى التعصب الديني ، وإلى عدم مواكبة الإسلام لروح العصر ، وغير ذلك من الترهات والأباطيل التي لا يرضاها مسلم غيور على دينه .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</a:t>
            </a:r>
            <a:r>
              <a:rPr lang="ar-SA" b="1" dirty="0" smtClean="0"/>
              <a:t>أما الأمير </a:t>
            </a:r>
            <a:r>
              <a:rPr lang="ar-SA" b="1" dirty="0" err="1" smtClean="0"/>
              <a:t>شكيب</a:t>
            </a:r>
            <a:r>
              <a:rPr lang="ar-SA" b="1" dirty="0" smtClean="0"/>
              <a:t> </a:t>
            </a:r>
            <a:r>
              <a:rPr lang="ar-SA" b="1" dirty="0" err="1" smtClean="0"/>
              <a:t>أرسلان</a:t>
            </a:r>
            <a:r>
              <a:rPr lang="ar-SA" b="1" dirty="0" smtClean="0"/>
              <a:t> ، الذي يمثل رأي </a:t>
            </a:r>
            <a:r>
              <a:rPr lang="ar-SA" b="1" u="sng" dirty="0" smtClean="0"/>
              <a:t>الحادبين على مصلحة الإسلام </a:t>
            </a:r>
            <a:r>
              <a:rPr lang="ar-SA" b="1" dirty="0" smtClean="0"/>
              <a:t>والمسلمين فيُرجع تأخر المسلمين إلى أسباب عدة ، مثل الجهل والعلم الناقص ، وعدم الفهم الصحيح لمبادئ الإسلام ، والتخلق بأخلاقه السمحة ، ثم كذلك ضياع الإسلام بين الجامدين من علمائه ، والجاحدين عليه ... وهناك </a:t>
            </a:r>
            <a:r>
              <a:rPr lang="ar-SA" b="1" u="sng" dirty="0" smtClean="0"/>
              <a:t>آخرون</a:t>
            </a:r>
            <a:r>
              <a:rPr lang="ar-SA" b="1" dirty="0" smtClean="0"/>
              <a:t> يعددون أسباباً أخرى بعضها سياسي ، مثل </a:t>
            </a:r>
            <a:r>
              <a:rPr lang="ar-SA" b="1" u="sng" dirty="0" smtClean="0"/>
              <a:t>الانقسام السياسي </a:t>
            </a:r>
            <a:r>
              <a:rPr lang="ar-SA" b="1" dirty="0" smtClean="0"/>
              <a:t>لدولة الإسلام ، وبعضها </a:t>
            </a:r>
            <a:r>
              <a:rPr lang="ar-SA" b="1" u="sng" dirty="0" smtClean="0"/>
              <a:t>أخلاقي تربوي </a:t>
            </a:r>
            <a:r>
              <a:rPr lang="ar-SA" b="1" dirty="0" smtClean="0"/>
              <a:t>، مثل غياب حرية الفكر ، وتعميم المعرفة .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/>
              <a:t>وكل هذه العوامل التي عددها أولئك الباحثون هي في الواقع عوامل داخلية ، ولعل معظمها ينحصر في ضعف التمسك بالعقيدة الإسلامية ، الأمر الذي أفقد المسلمين عنصر من عناصر وحدتهم </a:t>
            </a:r>
            <a:r>
              <a:rPr lang="ar-SA" sz="2800" b="1" dirty="0" err="1" smtClean="0"/>
              <a:t>وريادتهم</a:t>
            </a:r>
            <a:r>
              <a:rPr lang="ar-SA" sz="2800" b="1" dirty="0" smtClean="0"/>
              <a:t> ، وجعلهم يجهلون ثوابت عقيدتهم الإسلامية ، التي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ساد المسلمون الأولون ، فتخلى بعض المسلمون اليوم عن الحكم بما أنزل الله ، وطبقوا الشرائع المدنية الوضعية بدلاً عن </a:t>
            </a:r>
            <a:r>
              <a:rPr lang="ar-SA" sz="2800" b="1" dirty="0" err="1" smtClean="0"/>
              <a:t>شرعهم</a:t>
            </a:r>
            <a:r>
              <a:rPr lang="ar-SA" sz="2800" b="1" dirty="0" smtClean="0"/>
              <a:t> الإسلامي ، فساد الاضطراب ، وفسدت الحياة ، فوقعت المجتمعات الإسلامية في مشارق الأرض ومغاربها تحت سيطرة أعداء الإسلام ، الذين عملوا على زيادة تشتت المسلمين وبث الأفكار الباطلة والهدامة بينهم ، فتصدع البنيان الإسلامي ، وتفرق المسلمون طوائف ونحلاً متفرقة متنافرة متحاربة </a:t>
            </a:r>
            <a:r>
              <a:rPr lang="ar-SA" sz="240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1- الغزو المغولي ( التتري )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b="1" dirty="0" smtClean="0"/>
              <a:t> </a:t>
            </a:r>
            <a:r>
              <a:rPr lang="ar-SA" b="1" dirty="0" smtClean="0"/>
              <a:t>وما أدى إليه من تفكك الخلافة الإسلامية ، خاصة وأن تلك الخلافة كانت قد شهدت انقساماً سياسياً حاداً ، فقد شهد القرن الرابع الهجري /العاشر الميلادي , ظهور ثلاثة خلفاء في العالم الإسلامي : الخليفة العباسي في بغداد ، والخليفة الفاطمي في مصر ، والخليفة الأموي في الأندلس ، فكان أن تصدعت الوحدة الإسلامية ، فضعف العالم الإسلامي في مواجهة أعدائه ، ومن أولئك المغول والصليبين..</a:t>
            </a:r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.. وكانت أحوال الخلافة العباسية من الضعف بمكان بحيث استطاع هولاكو الوصول إلى بغداد عاصمة دار الإسلام ، فأحدث فيها الخراب والدمار ، منهياً بذلك الخلافة العباسي في بغداد ، ثم تقدم نحو الشام ، فأحدث فيها ما فعله في العراق ، فسقطت له دمشق في عام 657 هـ ، واشتركت معه فرق نصرانية </a:t>
            </a:r>
            <a:r>
              <a:rPr lang="ar-SA" sz="2400" b="1" dirty="0" err="1" smtClean="0"/>
              <a:t>أرمنية</a:t>
            </a:r>
            <a:r>
              <a:rPr lang="ar-SA" sz="2400" b="1" dirty="0" smtClean="0"/>
              <a:t> ، </a:t>
            </a:r>
            <a:r>
              <a:rPr lang="ar-SA" sz="2400" b="1" dirty="0" err="1" smtClean="0"/>
              <a:t>وأفرنجية</a:t>
            </a:r>
            <a:r>
              <a:rPr lang="ar-SA" sz="2400" b="1" dirty="0" smtClean="0"/>
              <a:t> حباً في التشفي والانتقام من المسلمين ، فنظموا مواكب عامة ، وحملوا الصلبان ، وأخذوا يذمون الإسلام وأهله ، وأجبروا المسلمين على أن يقفوا احتراماً لمواكبهم ، وبلغ بهم الحد أن شربوا الخمر في رمضان ، ورشوه على ثياب المسلمين في الطرقات ، وهكذا ذُل الإسلام وأهله على أيدي المغول وحلفائهم النصارى حتى قيض الله للمسلمين المماليك في مصر الذين استطاعوا الوقوف أمام هذا الخطر ، وردوا المغول على أعقابهم ، فهزموا جحافلهم في معركة عين جالوت عام 658 هـ / 1260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، بعد أن كان المغول قد أسهموا في ضعف العالم الإسلامي وفي إنهاكه .</a:t>
            </a:r>
            <a:endParaRPr lang="en-US" sz="2400" b="1" dirty="0" smtClean="0"/>
          </a:p>
          <a:p>
            <a:endParaRPr lang="en-US" sz="24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 موقف اليهود من الإسلام: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sz="2400" b="1" dirty="0" smtClean="0"/>
              <a:t>فهناك عوامل تعود في أصلها إلى اليهود وموقفهم العدائي من الإسلام منذ ظهوره وحتى يومنا هذا ، وعدائهم للإسلام ونبيه صلى الله عليه وآله وسلم في المدينة ، بل في الجزيرة العربية كلها ، أمر تزخر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كتب السيرة والتاريخ ، فهناك مؤامراتهم ضد الرسول صلى الله عليه وآله وسلم ، ومحاولاتهم وقف الدعوة الإسلامية ، ببث الفرقة والخلاف بين المسلمين من جهة ، وبينه وبين أهل المدينة من جهة أخرى ، ثم نقضهم للعهود المبرمة معهم ، والصد عن الإسلام بشتى الوسائل .. بل إن عداءهم للإسلام وأهله استمر حتى عصرنا هذا ، وتمثل في موقفهم ودورهم في إسقاط الخلافة العثمانية ( كما يرى البعض ) ، وكذلك في الحركة الصهيونية ، وما قامت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من استلاب لأراضي فلسطين ، وتشريد أهلها ، ثم </a:t>
            </a:r>
            <a:r>
              <a:rPr lang="ar-SA" sz="2400" b="1" dirty="0" err="1" smtClean="0"/>
              <a:t>ماتقوم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من اعتداءات على الدول العربية والإسلامية المجاورة ، وعلى الحركات الإسلامية في تلك البلاد .</a:t>
            </a:r>
            <a:endParaRPr lang="en-US" sz="24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الحركة الصهيونية: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105900" cy="4678363"/>
          </a:xfrm>
        </p:spPr>
        <p:txBody>
          <a:bodyPr/>
          <a:lstStyle/>
          <a:p>
            <a:pPr rtl="1"/>
            <a:r>
              <a:rPr lang="ar-SA" sz="2400" dirty="0" smtClean="0"/>
              <a:t>      </a:t>
            </a:r>
            <a:r>
              <a:rPr lang="ar-SA" sz="2400" b="1" dirty="0" smtClean="0"/>
              <a:t>وتشكلت هذه الحركة التي تهدف إلى تجميع يهود العالم في كيان صهيوني في فلسطين استناداً على مزاعم دينية وتاريخية باطلة . وعلى استلاب الأراضي العربية لإقامة دولتها الكبرى التي تمتد من الفرات إلى النيل . تشكل تحدياً رئيسياً للإسلام والمسلمين ، لا يقل عن التحدي الصليبي الذي واجهه المسلمون ، ولا يزالوا يواجهونه حتى اليوم .</a:t>
            </a:r>
            <a:endParaRPr lang="en-US" sz="2400" b="1" dirty="0" smtClean="0"/>
          </a:p>
          <a:p>
            <a:pPr rtl="1"/>
            <a:r>
              <a:rPr lang="ar-SA" sz="2400" b="1" dirty="0" smtClean="0"/>
              <a:t>ويتمثل الخطر الصهيوني في ارتباط الصهيونية بالاستعمار . وتعاونها معهم بغرض تمزيق وحدة العرب والمسلمين ، والحيلولة دون وحدة العالم الإسلامي بالفصل بين قارتي آسيا وأفريقيا .. وكذلك محاولة إتمام الغزو الثقافي للعالم الإسلامي بتدمير كل قيمه وأنظمته وأخلاقه ، وإحلال أسلوب الإلحاد والإباحية والتسلط ، ثم بثها للفكر </a:t>
            </a:r>
            <a:r>
              <a:rPr lang="ar-SA" sz="2400" b="1" dirty="0" err="1" smtClean="0"/>
              <a:t>الماسوني</a:t>
            </a:r>
            <a:r>
              <a:rPr lang="ar-SA" sz="2400" b="1" dirty="0" smtClean="0"/>
              <a:t> المرتبط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، وذلك في محاولة لتدمير الدين. وللتنفيذ ما جاء  في التوراة المحرفة من إقامة دولة إسرائيل الكبرى ، وفرض الهيمنة اليهودية  </a:t>
            </a:r>
            <a:r>
              <a:rPr lang="ar-SA" sz="2400" b="1" dirty="0" err="1" smtClean="0"/>
              <a:t>والماسونية</a:t>
            </a:r>
            <a:r>
              <a:rPr lang="ar-SA" sz="2400" b="1" dirty="0" smtClean="0"/>
              <a:t> من أشد الأخطار التي يواجهها العالم الإسلامي اليوم ، إذ أنها تعمل في الخفاء ، وتبث سمومها بين أبناء المسلمين بأساليب ماكرة ملتوية قد لا يدركها الكثير من شباب المسلمين المثقف .</a:t>
            </a:r>
            <a:endParaRPr lang="en-US" sz="2400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الحروب الصليبية: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وهي إحدى مظاهر عداء الغرب الصليبي للإسلام وأهله ، ولعلها التحدي الأكبر والذي واجهه العالم الإسلامي في القرون الوسطى ، والذي استغل ظروف الانقسام التي كان يمر </a:t>
            </a:r>
            <a:r>
              <a:rPr lang="ar-SA" b="1" dirty="0" err="1" smtClean="0"/>
              <a:t>بها</a:t>
            </a:r>
            <a:r>
              <a:rPr lang="ar-SA" b="1" dirty="0" smtClean="0"/>
              <a:t> ، فحاولت زرع كيان صليبي غريب في قلب ذلك العالم ، فكانت أول تجربة للاستعمار الغربي الحديث في الأراضي الإسلامية المقدسة ، فانتزعت بعض أراضيه وأقامت فيه ممالكها وإماراتها الصليبية ، وأدخلت ذلك الجزء من عالم الإسلام في دوامة حروب وصراع استنفذ جهوده ، وموارده الاقتصادية والبشرية ، مما أدى إلى الانهيار الذي تعرض له في أواخر القرون الوسطى .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وكانت الحروب الصليبية ( سنة 1099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– سنة 1254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) في حقيقتها وسيلة لاستعمار الشرق الإسلامي والقضاء على الإسلام تحت شعار الدين ، وقد سبقها  تمزق الوجود الإسلامي في الأندلس ، وتفرق حكامه ، ورجحان كافة الحكام النصارى عليهم ، وبدأت حروب الإسلام وأهله في حروب صليبية لا تقل شراسة عن الحملات الصليبية التي ستتوجه إلى الأراضي المقدسة في فلسطين ، وبدأت عمليات تفتيت المسلمين مادياً ومعنوياً بصورة بطيئة ، مع تجردهم بصورة مستمرة من مصادر قوتهم .. وتم عزل الأندلس عن قاعدته في المغرب الإسلامي ، ولكنه بالرغم من ذلك بقي يقاوم على مدى قرون عديدة ، إلى أن سقطت غرناطة آخر معاقل المسلمين عام 897 هـ / 1492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بيد فرديناند وإيزابيلا ، فاغتصبت أرض الأندلس الإسلامية وأزيل الوجود الإسلامي منها تماماً وبشتى السبل ، وقد عانى المسلمون فيها معاناة قاسية ، </a:t>
            </a:r>
            <a:endParaRPr lang="en-US" sz="24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كما عانى إخوانهم في المشرق عندما تدفقت عليه جموع الصليبيين ، فاستولوا على عاصمة الأتراك السلاجقة المسلمين في </a:t>
            </a:r>
            <a:r>
              <a:rPr lang="ar-SA" sz="2400" b="1" dirty="0" err="1" smtClean="0"/>
              <a:t>نيقية</a:t>
            </a:r>
            <a:r>
              <a:rPr lang="ar-SA" sz="2400" b="1" dirty="0" smtClean="0"/>
              <a:t> سنة 491 هـ / 1097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وكونوا في بلاد الشام ، وآسيا الصغرى ، إمارة </a:t>
            </a:r>
            <a:r>
              <a:rPr lang="ar-SA" sz="2400" b="1" dirty="0" err="1" smtClean="0"/>
              <a:t>الرها</a:t>
            </a:r>
            <a:r>
              <a:rPr lang="ar-SA" sz="2400" b="1" dirty="0" smtClean="0"/>
              <a:t> ، إمارة إنطاكية وإمارة طرابلس ، ومملكة بيت المقدس اللاتينية عام 492 هـ / 1098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، وضرب الصليبيون آنذاك مثالاُ للحقد على الإسلام والمسلمين ، فاتسم الغزو بروح التعصب ، والانتقام ، فقد سفكوا دماء المسلمين في </a:t>
            </a:r>
            <a:r>
              <a:rPr lang="ar-SA" sz="2400" b="1" dirty="0" err="1" smtClean="0"/>
              <a:t>الرها</a:t>
            </a:r>
            <a:r>
              <a:rPr lang="ar-SA" sz="2400" b="1" dirty="0" smtClean="0"/>
              <a:t> ، وإنطاكية ، وطرابلس ، وبيت المقدس ، ومن ذلك سفك دماء حوالي سبعين ألف مسلم أو يزيد في ساحة المسجد الأقصى من العلماء ، والطلاب والعباد ، والزهاد، وعملوا مثل ذلك في مدن المسلمين التي اجتاحوها ، ففي (( المعرة )) قتلوا جميع من كان  فيها من المسلمين اللاجئين إلى الجوامع ، فأهلكوا ما يزيد عن مائة ألف إنسان في أكثر الروايات .</a:t>
            </a:r>
            <a:endParaRPr lang="en-US" sz="2400" b="1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وهكذا استطاعت الحروب الصليبية التي استمرت قرنين في المشرق ، استنزاف جميع القوى البشرية ، والمادية في منطقة الشام ومصر ، فضعفت أوضاع المسلمين الاقتصادية ، وتناقصت الثروة ، بالإضافة إلى الخراب والدمار الذي حل بالمسلمين وبخاصة في الشام ، ومصر ، وآسيا الصغرى ، وتونس ، والأندلس ، كما أن تلك الحروب كانت مقدمة للاستعمار الأوروبي الحديث ، ولكل ما نتج عن ذلك الاستعمار من آثار سلبية في كل أنحاء العالم الإسلامي ثقافياً ، وسياسياً ، واقتصادياً ، واجتماعيا **ً 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1454</Words>
  <Application>Microsoft Office PowerPoint</Application>
  <PresentationFormat>A4 Paper (210x297 mm)‎</PresentationFormat>
  <Paragraphs>59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الرابعة</vt:lpstr>
      <vt:lpstr>عناصر المحاضرة</vt:lpstr>
      <vt:lpstr>ضعف العالم الإسلامي </vt:lpstr>
      <vt:lpstr>عوامل ضعف العالم الإسلامي : </vt:lpstr>
      <vt:lpstr>الشريحة 6</vt:lpstr>
      <vt:lpstr>الشريحة 7</vt:lpstr>
      <vt:lpstr>الشريحة 8</vt:lpstr>
      <vt:lpstr>الشريحة 9</vt:lpstr>
      <vt:lpstr> 1- الغزو المغولي ( التتري ) : </vt:lpstr>
      <vt:lpstr>الشريحة 11</vt:lpstr>
      <vt:lpstr>2- موقف اليهود من الإسلام:</vt:lpstr>
      <vt:lpstr>3- الحركة الصهيونية:</vt:lpstr>
      <vt:lpstr>4- الحروب الصليبية: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103</cp:revision>
  <dcterms:created xsi:type="dcterms:W3CDTF">2009-10-14T19:14:34Z</dcterms:created>
  <dcterms:modified xsi:type="dcterms:W3CDTF">2012-11-24T12:37:56Z</dcterms:modified>
</cp:coreProperties>
</file>