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7" r:id="rId4"/>
    <p:sldId id="275" r:id="rId5"/>
    <p:sldId id="274" r:id="rId6"/>
    <p:sldId id="273" r:id="rId7"/>
    <p:sldId id="272" r:id="rId8"/>
    <p:sldId id="271" r:id="rId9"/>
    <p:sldId id="270" r:id="rId10"/>
    <p:sldId id="269" r:id="rId11"/>
    <p:sldId id="268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8" d="100"/>
          <a:sy n="68" d="100"/>
        </p:scale>
        <p:origin x="-414" y="-1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د. مهند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ea typeface="+mn-ea"/>
                <a:cs typeface="Times New Roman" pitchFamily="18" charset="0"/>
              </a:rPr>
              <a:t>المحاضرة الثامنة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ea typeface="+mn-ea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/>
              <a:t>بث الدعوات الدينية الهدامة وتشجيعها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ثانياً: القاديانية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هي دعوة منسوبة إلى " ميرزا غلام أحمد </a:t>
            </a:r>
            <a:r>
              <a:rPr lang="ar-SA" sz="2800" dirty="0" err="1" smtClean="0"/>
              <a:t>القادياني</a:t>
            </a:r>
            <a:r>
              <a:rPr lang="ar-SA" sz="2800" dirty="0" smtClean="0"/>
              <a:t> " ، الذي ولد حوالي سنة 1839 </a:t>
            </a:r>
            <a:r>
              <a:rPr lang="ar-SA" sz="2800" dirty="0" err="1" smtClean="0"/>
              <a:t>م</a:t>
            </a:r>
            <a:r>
              <a:rPr lang="ar-SA" sz="2800" dirty="0" smtClean="0"/>
              <a:t> في مدينة " </a:t>
            </a:r>
            <a:r>
              <a:rPr lang="ar-SA" sz="2800" dirty="0" err="1" smtClean="0"/>
              <a:t>قاديان</a:t>
            </a:r>
            <a:r>
              <a:rPr lang="ar-SA" sz="2800" dirty="0" smtClean="0"/>
              <a:t> " إحدى مدن مقاطعة </a:t>
            </a:r>
            <a:r>
              <a:rPr lang="ar-SA" sz="2800" dirty="0" err="1" smtClean="0"/>
              <a:t>بنجاب</a:t>
            </a:r>
            <a:r>
              <a:rPr lang="ar-SA" sz="2800" dirty="0" smtClean="0"/>
              <a:t> بالهند في بيت من </a:t>
            </a:r>
            <a:r>
              <a:rPr lang="ar-SA" sz="2800" dirty="0" err="1" smtClean="0"/>
              <a:t>البيوتات</a:t>
            </a:r>
            <a:r>
              <a:rPr lang="ar-SA" sz="2800" dirty="0" smtClean="0"/>
              <a:t> التي اشتهرت بخدمة سياسة الإنجليز الاستعمارية وتحقيق مصالحهم ، فوالده كان من أخلص أصدقاء الاحتلال الإنجليزي الذي فرض سيطرته تلك الأيام على شبه القارة الهندية ويقول الميرزا غلام أحمد نفسه :</a:t>
            </a:r>
            <a:endParaRPr lang="en-US" sz="2800" dirty="0" smtClean="0"/>
          </a:p>
          <a:p>
            <a:pPr rtl="1"/>
            <a:r>
              <a:rPr lang="ar-SA" sz="2800" dirty="0" smtClean="0"/>
              <a:t>" لم تبخل عائلتي ولم تضن ، ولن تبخل ولن تضن بدماء أبنائها في خدمة مصالح الحكومة الإنجليزية أبداً " .</a:t>
            </a:r>
            <a:endParaRPr lang="en-US" sz="2800" dirty="0" smtClean="0"/>
          </a:p>
          <a:p>
            <a:pPr rtl="1"/>
            <a:r>
              <a:rPr lang="ar-SA" sz="2800" dirty="0" smtClean="0"/>
              <a:t>ومن ثم كانت حركة الميرزا غلام أحمد . موضع ثقة الحكومة البريطانية ، وقد خدموها في الهند وخارج الهند 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754563"/>
          </a:xfrm>
        </p:spPr>
        <p:txBody>
          <a:bodyPr/>
          <a:lstStyle/>
          <a:p>
            <a:r>
              <a:rPr lang="ar-SA" sz="2400" dirty="0" smtClean="0"/>
              <a:t>وقد ظهر الميرزا غلام أحمد في سنة 1880 </a:t>
            </a:r>
            <a:r>
              <a:rPr lang="ar-SA" sz="2400" dirty="0" err="1" smtClean="0"/>
              <a:t>م</a:t>
            </a:r>
            <a:r>
              <a:rPr lang="ar-SA" sz="2400" dirty="0" smtClean="0"/>
              <a:t> كأحد الدعاة إلى الإسلام والمناظرين لخصومه من غير المسلمين ، وفي ديسمبر سنة 1888 </a:t>
            </a:r>
            <a:r>
              <a:rPr lang="ar-SA" sz="2400" dirty="0" err="1" smtClean="0"/>
              <a:t>م</a:t>
            </a:r>
            <a:r>
              <a:rPr lang="ar-SA" sz="2400" dirty="0" smtClean="0"/>
              <a:t> </a:t>
            </a:r>
            <a:r>
              <a:rPr lang="ar-SA" sz="2400" dirty="0" err="1" smtClean="0"/>
              <a:t>نادى</a:t>
            </a:r>
            <a:r>
              <a:rPr lang="ar-SA" sz="2400" dirty="0" smtClean="0"/>
              <a:t> في المسلمين ودعاهم إلى مبايعته ، وكان يدعي حينذاك أنه " مجدد العصر " ، " ومأموراً من الله " ، ويظهر للناس مماثلته للمسيح ، وفي سنة 1891 </a:t>
            </a:r>
            <a:r>
              <a:rPr lang="ar-SA" sz="2400" dirty="0" err="1" smtClean="0"/>
              <a:t>م</a:t>
            </a:r>
            <a:r>
              <a:rPr lang="ar-SA" sz="2400" dirty="0" smtClean="0"/>
              <a:t> أعلن أن المسيح قد مات ، وادعى أنه هو المسيح الموعود ، والمهدي المنتظر ، وفي سنة 1900 </a:t>
            </a:r>
            <a:r>
              <a:rPr lang="ar-SA" sz="2400" dirty="0" err="1" smtClean="0"/>
              <a:t>م</a:t>
            </a:r>
            <a:r>
              <a:rPr lang="ar-SA" sz="2400" dirty="0" smtClean="0"/>
              <a:t> بدأ بعض الخواص من </a:t>
            </a:r>
            <a:r>
              <a:rPr lang="ar-SA" sz="2400" dirty="0" err="1" smtClean="0"/>
              <a:t>اتباعه</a:t>
            </a:r>
            <a:r>
              <a:rPr lang="ar-SA" sz="2400" dirty="0" smtClean="0"/>
              <a:t> يلقبونه بالنبي صراحة ، وكان هو يقول إن نبوته نبوة جزئية ، أو نبوة غير كاملة – وذلك حتى لا يثير الناس عليه ، وفي سنة 1901 </a:t>
            </a:r>
            <a:r>
              <a:rPr lang="ar-SA" sz="2400" dirty="0" err="1" smtClean="0"/>
              <a:t>م</a:t>
            </a:r>
            <a:r>
              <a:rPr lang="ar-SA" sz="2400" dirty="0" smtClean="0"/>
              <a:t> أعلن الميرزا بوجه سافر أنه النبي والرسول ، ولم يكن لدعواه تلك صورة واحدة بعينها ، ولكنها اختلفت باختلاف الظروف والأحوال ، فهو يقول في أحيان أنه نبي غير حامل للشريعة ، ثم يمضي هذا المدعي فيقول إن النبوة ختمت به ، وأنه هو المسيح الموعود ، بل وإن الوحي ينزل عليه ، ذلك أن باب الوحي – كما يدعي هذا الضال ( ميرزا احمد ) – لم يغلق إلى الآباد بعد محمد صلى الله عليه وسلم ، وما دام هو نبي والوحي ينزل عليه ، فإن له أمة يبلغها كلام الله – هي الأمة القاديانية – وأن كل من لا يؤمن بما قاله الميرزا أحمد فهو كافر غارق في الكفر – على حد قوله 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754563"/>
          </a:xfrm>
        </p:spPr>
        <p:txBody>
          <a:bodyPr/>
          <a:lstStyle/>
          <a:p>
            <a:pPr rtl="1"/>
            <a:r>
              <a:rPr lang="ar-SA" sz="2400" dirty="0" smtClean="0"/>
              <a:t>وهكذا حاول </a:t>
            </a:r>
            <a:r>
              <a:rPr lang="ar-SA" sz="2400" dirty="0" err="1" smtClean="0"/>
              <a:t>القاديانيون</a:t>
            </a:r>
            <a:r>
              <a:rPr lang="ar-SA" sz="2400" dirty="0" smtClean="0"/>
              <a:t> أن يجعلوا نحلتهم ديناً له نبيه ، ومركزه وأصحابه ، وخلفاؤه ومقدساته ، وتاريخه ، ويقطعون صلة أتباع القاديانية عن تراث الإسلام ومنابعه ، حتى أنهم يطلقون على رجالهم " رضي الله عنهم " وعلى زعيمهم " عليه السلام " وعلى عائلته " أم المؤمنين " ، ويرون عنه الأحاديث بإسناد كإسناد الصحاح ، وقد أضفى هذا المتنبي الميرزا أحمد على بلده " </a:t>
            </a:r>
            <a:r>
              <a:rPr lang="ar-SA" sz="2400" dirty="0" err="1" smtClean="0"/>
              <a:t>قاديان</a:t>
            </a:r>
            <a:r>
              <a:rPr lang="ar-SA" sz="2400" dirty="0" smtClean="0"/>
              <a:t> " مركز القداسة ، وساواها بالمدينة المنورة ، فانظر مثلاً إلى قول أحد أتباعه :</a:t>
            </a:r>
            <a:endParaRPr lang="en-US" sz="2400" dirty="0" smtClean="0"/>
          </a:p>
          <a:p>
            <a:pPr rtl="1"/>
            <a:r>
              <a:rPr lang="ar-SA" sz="2400" dirty="0" smtClean="0"/>
              <a:t>" إن الذي يزور قبة المسيح الموعود البيضاء في </a:t>
            </a:r>
            <a:r>
              <a:rPr lang="ar-SA" sz="2400" dirty="0" err="1" smtClean="0"/>
              <a:t>القاديان</a:t>
            </a:r>
            <a:r>
              <a:rPr lang="ar-SA" sz="2400" dirty="0" smtClean="0"/>
              <a:t> له نصيب من البركات التي تختص بقبة النبي الخضراء في المدينة ، فما أشقى الرجل الذي يحرم نفسه من هذه البركات خلال الحج الأكبر إلى </a:t>
            </a:r>
            <a:r>
              <a:rPr lang="ar-SA" sz="2400" dirty="0" err="1" smtClean="0"/>
              <a:t>قاديان</a:t>
            </a:r>
            <a:r>
              <a:rPr lang="ar-SA" sz="2400" dirty="0" smtClean="0"/>
              <a:t> ”.</a:t>
            </a:r>
            <a:endParaRPr lang="en-US" sz="2400" dirty="0" smtClean="0"/>
          </a:p>
          <a:p>
            <a:pPr rtl="1"/>
            <a:r>
              <a:rPr lang="ar-SA" sz="2400" dirty="0" smtClean="0"/>
              <a:t>وقد تقدم </a:t>
            </a:r>
            <a:r>
              <a:rPr lang="ar-SA" sz="2400" dirty="0" err="1" smtClean="0"/>
              <a:t>القاديانيون</a:t>
            </a:r>
            <a:r>
              <a:rPr lang="ar-SA" sz="2400" dirty="0" smtClean="0"/>
              <a:t> خطوة أخرى وطبقوا على " </a:t>
            </a:r>
            <a:r>
              <a:rPr lang="ar-SA" sz="2400" dirty="0" err="1" smtClean="0"/>
              <a:t>قاديان</a:t>
            </a:r>
            <a:r>
              <a:rPr lang="ar-SA" sz="2400" dirty="0" smtClean="0"/>
              <a:t> " ما نزل من الآيات القرآنية في شأن بلد الله الحرام ،، والمسجد الأقصى المبارك ، يقول الميرزا غلام أحمد في تأويل قوله تعالى : { ومن دخله كان آمناً } أن هذه الآية تنعت المسجد الذي أسسه في </a:t>
            </a:r>
            <a:r>
              <a:rPr lang="ar-SA" sz="2400" dirty="0" err="1" smtClean="0"/>
              <a:t>قاديان</a:t>
            </a:r>
            <a:r>
              <a:rPr lang="ar-SA" sz="2400" dirty="0" smtClean="0"/>
              <a:t> ، ويقول إن المراد بالمسجد الأقصى في قوله تعالى : { سبحان الذي أسرى بعبده ليلاً من المسجد الحرام إلى المسجد الأقصى الذي باركنا حوله } هو مسجد </a:t>
            </a:r>
            <a:r>
              <a:rPr lang="ar-SA" sz="2400" dirty="0" err="1" smtClean="0"/>
              <a:t>قاديان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لقد قاوم علماء الإسلام وقادة الفكر في الهند وغيرها من ديار الإسلام هذه الفتنة القاديانية ، فحاربوها بأقلامهم وعلمهم ، واعتبروها نحلة خارجة عن دائرة الإسلام ، </a:t>
            </a:r>
            <a:r>
              <a:rPr lang="ar-SA" sz="2800" dirty="0" err="1" smtClean="0"/>
              <a:t>المتنبى</a:t>
            </a:r>
            <a:r>
              <a:rPr lang="ar-SA" sz="2800" dirty="0" smtClean="0"/>
              <a:t> في </a:t>
            </a:r>
            <a:r>
              <a:rPr lang="ar-SA" sz="2800" dirty="0" err="1" smtClean="0"/>
              <a:t>قاديان</a:t>
            </a:r>
            <a:r>
              <a:rPr lang="ar-SA" sz="2800" dirty="0" smtClean="0"/>
              <a:t> – وكذلك بارك الإنجليز هذه النحلة ، وشجعوها، بل هم الذين غرسوها ورعوها ، لأنها دعوة تبث بذور الشقاق في صفوف المسلمين ، ولأنها أداة طيعة لتحقيق أغراضهم الاستعمارية ، وبرغم أن المسلمين ظلوا يعلنون بأن </a:t>
            </a:r>
            <a:r>
              <a:rPr lang="ar-SA" sz="2800" dirty="0" err="1" smtClean="0"/>
              <a:t>القاديانيين</a:t>
            </a:r>
            <a:r>
              <a:rPr lang="ar-SA" sz="2800" dirty="0" smtClean="0"/>
              <a:t> مارقين عن الإسلام ، فإن الإنجليز لم يكترثوا لتصريحات المسلمين وأصروا على اعتبار القاديانية طائفة من الطوائف الإسلامية ، وقد أخذ الاستعمار الإنجليزي بيدها وشجعها حتى استفحل أمرها وتبوأت المناصب الرئيسية في الإدارة المدينة وفي الجيش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000" dirty="0" smtClean="0"/>
              <a:t>وقد سجلت الإدارة البريطانية في الهند نحلة القاديانية كمذهب رسمي في سنة 1900 </a:t>
            </a:r>
            <a:r>
              <a:rPr lang="ar-SA" sz="2000" dirty="0" err="1" smtClean="0"/>
              <a:t>م</a:t>
            </a:r>
            <a:r>
              <a:rPr lang="ar-SA" sz="2000" dirty="0" smtClean="0"/>
              <a:t> ، وقد استغلت النحلة هذا السند البريطاني ، فتمادت في نشر ضلالتها ، وادعاءاتها الباطلة إلى الحد الذي حدثت بينهم وبين عامة المسلمين اشتباكات ومنازعات في جميع المجالات ، ورفعوا أمرها إلى المحاكم ، والتي قضت بأن </a:t>
            </a:r>
            <a:r>
              <a:rPr lang="ar-SA" sz="2000" dirty="0" err="1" smtClean="0"/>
              <a:t>القاديانيين</a:t>
            </a:r>
            <a:r>
              <a:rPr lang="ar-SA" sz="2000" dirty="0" smtClean="0"/>
              <a:t> قوم مرتدون عن الإسلام ، والغريب في الأمر أنه لما قامت دولة باكستان بعد جلاء الإنجليز عن شبه القارة الهندية ، ظلت هذه الدولة تبسط على </a:t>
            </a:r>
            <a:r>
              <a:rPr lang="ar-SA" sz="2000" dirty="0" err="1" smtClean="0"/>
              <a:t>القاديانيين</a:t>
            </a:r>
            <a:r>
              <a:rPr lang="ar-SA" sz="2000" dirty="0" smtClean="0"/>
              <a:t> جناح عطفها وحمايتها ، تقطعهم الأراضي الواسعة ، وتسند إليهم نصيباً وافراً من المناصب الحساسة في دوائرها .. وفي وجه هذا السند اجتمع زعماء المسلمين في مدينة كراتشي عام 1953 </a:t>
            </a:r>
            <a:r>
              <a:rPr lang="ar-SA" sz="2000" dirty="0" err="1" smtClean="0"/>
              <a:t>م</a:t>
            </a:r>
            <a:r>
              <a:rPr lang="ar-SA" sz="2000" dirty="0" smtClean="0"/>
              <a:t> وطالبوا الحكومة بأن تجعل </a:t>
            </a:r>
            <a:r>
              <a:rPr lang="ar-SA" sz="2000" dirty="0" err="1" smtClean="0"/>
              <a:t>القاديانين</a:t>
            </a:r>
            <a:r>
              <a:rPr lang="ar-SA" sz="2000" dirty="0" smtClean="0"/>
              <a:t> أقلية غير مسلمة على غرار الأقليات غبر المسلمة الأخرى ، ولكن الحكومة استمرت في حمايتها لهم ، بل إن وزير خارجيتها ظفر الله خان كان من </a:t>
            </a:r>
            <a:r>
              <a:rPr lang="ar-SA" sz="2000" dirty="0" err="1" smtClean="0"/>
              <a:t>القاديانين</a:t>
            </a:r>
            <a:r>
              <a:rPr lang="ar-SA" sz="2000" dirty="0" smtClean="0"/>
              <a:t> المتحمسين لدعواهم ، فمكن لهم في السفارات والمفوضيات – وقد حاولت الحكومة قمع حركة علماء المسلمين المعارضين للحركة ، فأعلنت الحكم العرفي ، وزجت بقادتهم في السجون ، واستشهد مئات المسلمين المعارضين للحركة برصاص جنود الحكومة ، وكان من ضحايا هذا القمع الأستاذ أبو الأعلى </a:t>
            </a:r>
            <a:r>
              <a:rPr lang="ar-SA" sz="2000" dirty="0" err="1" smtClean="0"/>
              <a:t>المودودي</a:t>
            </a:r>
            <a:r>
              <a:rPr lang="ar-SA" sz="2000" dirty="0" smtClean="0"/>
              <a:t> مؤلف كتاب (( المسألة القاديانية )) الذي حكم عليه بالإعدام أولاً ، ثم استبدل الحكم بالسجن أربعة عشر عاماً مع الأشغال الشاقة ، ولم تكن جريمته إلا أنه عارض القاديانية ، وألف رسالته المذكورة التي وضح فيها أباطيل القاديانية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والدعوة القاديانية لها ومراكز في شتى أقطار الأرض ، ولا </a:t>
            </a:r>
            <a:r>
              <a:rPr lang="ar-SA" sz="2400" dirty="0" err="1" smtClean="0"/>
              <a:t>سيما</a:t>
            </a:r>
            <a:r>
              <a:rPr lang="ar-SA" sz="2400" dirty="0" smtClean="0"/>
              <a:t> في البلدان الأفريقية ، وفي البلاد الأوروبية ، وفي إيران .. وعدد مراكزهم في العالم – حسب تصريحاتهم إحدى وثلاثين مركزاً ، ومن أغرب ما يكون أن لهم مركزاً في إسرائيل  – أسسوه في حيفا في ظل الحماية البريطانية ، ومن حيفا يرسلون دعاتهم للبلدان العربية ، وهم الآن ينعمون بحماية إسرائيل لهم ، وتجدر الإشارة إلى أنهم يقيمون في إسرائيل على الجواز البريطاني ، لأن باكستان لا تعترف بالكيان الإسرائيلي في فلسطين ، وموالاتهم لإسرائيل ، ثم للإنجليز دليل قاطع بأنهم غير مسلمين ، ولا بد للحكومات العربية والإسلامية وبخاصة الجامعة العربية ولجنة مقاطعة إسرائيل من التنبه لخطر </a:t>
            </a:r>
            <a:r>
              <a:rPr lang="ar-SA" sz="2400" dirty="0" err="1" smtClean="0"/>
              <a:t>القاديانيين</a:t>
            </a:r>
            <a:r>
              <a:rPr lang="ar-SA" sz="2400" dirty="0" smtClean="0"/>
              <a:t> وخطر نشاطهم الدعوي ، خاصة وأن دعاتهم الضالين عندما يشرعون في بث ضلالاتهم في أوساط المسلمين لا يظهرون إلا في مظهر دعاة الإسلام ، ودعاة البحث والتجديد لإيقاع المسلمين السذج في مصيدتهم 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وتختلف القاديانية مع الإسلام في جملة مسائل ، منها : أن عيسى عليه السلام بعد موته ، هاجر إلى كشمير في الهند لينشر تعاليم الإنجيل في البلاد ، وأنه توفي بعد أن بلغ من العمر 120 عاماً وأن قبره لم يزل موجوداً هناك .</a:t>
            </a:r>
            <a:endParaRPr lang="en-US" dirty="0" smtClean="0"/>
          </a:p>
          <a:p>
            <a:pPr rtl="1"/>
            <a:r>
              <a:rPr lang="ar-SA" dirty="0" smtClean="0"/>
              <a:t>وأيضاً في إدعائه أنه " المهدي " ، فهو " نبي " ... كما أن رأيه في الجهاد مخالف للرأي الإسلامي ، فالجهاد في رأيه وسيلة سلمية للإقناع ، فهو يبطل فرضية الجهاد ويحاول التغريب بين الإسلام والنصرانية لدرجة تكاد تدمج أحدهما في الآخر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r>
              <a:rPr lang="ar-SA" sz="2800" dirty="0" smtClean="0"/>
              <a:t>والخلاصة أن القاديانية ثورة على النبوة المحمدية والإسلام ، وهي أيضاً وليدة السياسة الإنجليزية التي تحاول قتل روح المقاومة الإسلامية لمخططاتها الاستعمارية ، وتفريق شمل المسلمين في الهند وغيرها من المستعمرات البريطانية ، ولذا حمى الإنجليز ميرزا غلام أحمد ، ومكنوه من نشر دعوته الرامية إلى تأسيس ديانة جديدة ، وأمة قاديانية بدلاً عن الإسلام وأمته .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ثالثا: الأحمدية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انشقت القاديانية بعد نشأتها بقليل إلى فرقتين : الأولى القاديانية أو الأحمدية والثانية اللاهورية – أو جماعات لاهور – والفرقة الأولى تعتقد أن الميرزا غلام أحمد نبي مرسل من الله تعالى ، وأنة المسيح الموعود ، وأنة أفضل من كثير الأنبياء ، وأن أصحابه هم صحابة ورجال البعثة الثانية ،والمسلمون يسمونهم " </a:t>
            </a:r>
            <a:r>
              <a:rPr lang="ar-SA" dirty="0" err="1" smtClean="0"/>
              <a:t>قاديانيين</a:t>
            </a:r>
            <a:r>
              <a:rPr lang="ar-SA" dirty="0" smtClean="0"/>
              <a:t> " نسبة إلى مدينة " </a:t>
            </a:r>
            <a:r>
              <a:rPr lang="ar-SA" dirty="0" err="1" smtClean="0"/>
              <a:t>قاديان</a:t>
            </a:r>
            <a:r>
              <a:rPr lang="ar-SA" dirty="0" smtClean="0"/>
              <a:t> " والتي نشأت فيها الحركة وترعرعت ، وهم يسمون أنفسهم " أحمديين " نسبة إلى مؤسس الحركة غلام أحمد المتنبي الكذاب ، وذلك تضليلاً للناس ، وذراً للرماد في العيون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أما الفرقة الثانية " اللهوريين " </a:t>
            </a:r>
            <a:r>
              <a:rPr lang="ar-SA" dirty="0" err="1" smtClean="0"/>
              <a:t>فيتزعهما</a:t>
            </a:r>
            <a:r>
              <a:rPr lang="ar-SA" dirty="0" smtClean="0"/>
              <a:t> رجلان هما خواجة كمال الدين ، ومولاي محمد علي ، وهم يرون أن الميرزا غلام أحمد مصلح ومجدد، والمسيح الموعود ، ولهذه الفرقة نشاط كبير في الخارج في آسيا وأوربا، وكل من الفرقتين تسمى نفسها بالأحمدية ،والمسلمون لايفرقون بين هاتين الفرقتين ، فكلاهما فرقتان ضالتان خارجتان عن ملة الإسلام . 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رابعاً: البابية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ظهرت الفرقة البابية في عام 1844م في إيران في وقت كانت تعصف الاضطرابات السياسية ، والفوضى الفكرية الدينية ، وفي هذا الجو المضطرب ظهر اسم علي محمد الشيرازي في عام 1844م- وقد عرف فيما بعد – </a:t>
            </a:r>
            <a:r>
              <a:rPr lang="ar-SA" sz="2400" dirty="0" err="1" smtClean="0"/>
              <a:t>بالميرزا</a:t>
            </a:r>
            <a:r>
              <a:rPr lang="ar-SA" sz="2400" dirty="0" smtClean="0"/>
              <a:t> علي – ليعلن أنه " الباب " الموصل إلى صاحب الزمان ،الإمام المنتظر الذي ينتظره الشيعة الإثني عشرية ، وأنة يريد إصلاح ما فسد من أمر الإسلام والقرآن ، ثم ما لبث أن تحول الإدعاء والزعم إلى أنه هو بعينة الإمام المنتظر ، ثم تجاوز هذا الإدعاء إلى الزعم بأنه نبي مرسل ،حيث قال </a:t>
            </a:r>
            <a:r>
              <a:rPr lang="en-US" sz="2400" dirty="0" smtClean="0"/>
              <a:t> "</a:t>
            </a:r>
            <a:r>
              <a:rPr lang="ar-SA" sz="2400" dirty="0" smtClean="0"/>
              <a:t>وأن الله قد أوحى إلي إن كنتم تحبون الله فاتبعوني " وقال : ولقد بعثني الله بمثل ما قد بعث به محمداً رسول الله من قبل " – ولم يقف هذا المدعي عند هذا الحد بل زعم أن الإله حل فيه ،في كتابه " البيان " 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754563"/>
          </a:xfrm>
        </p:spPr>
        <p:txBody>
          <a:bodyPr/>
          <a:lstStyle/>
          <a:p>
            <a:r>
              <a:rPr lang="ar-SA" sz="2800" dirty="0" smtClean="0"/>
              <a:t>وخلاصة هذه الدعوة المسماة </a:t>
            </a:r>
            <a:r>
              <a:rPr lang="ar-SA" sz="2800" dirty="0" err="1" smtClean="0"/>
              <a:t>بـ</a:t>
            </a:r>
            <a:r>
              <a:rPr lang="ar-SA" sz="2800" dirty="0" smtClean="0"/>
              <a:t> " البابية " أنها ناسخة للشريعة الإسلامية ، وأن الباب هو خاتم النبيين بعد محمد صلى الله عليه وسلم ، وأنه أنزل عليه كتاب أفضل من القرآن الكريم واسمه " البيان " فيه مضمون دعوته ، والذي لا يصح على الأتباع إلا قراءته دون سواه ، وأن كل من لا يؤمن بكتابة هذا كافر يستحق القتل – كما أن الباب ألغى الصلوات الخمس ، وصلاة الجمعة ، وصلاة الجماعة إلا صلاة الجنازة ، وقال إن القبلة هي البيت الذي ولد فيه بشيراز، وقال إنه أفضل الأنبياء قاطبة .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والبابيون</a:t>
            </a:r>
            <a:r>
              <a:rPr lang="ar-SA" dirty="0" smtClean="0"/>
              <a:t> يرون أن الأنبياء ليسوا إلا مصلحين اجتماعين جاءوا لإصلاح شئون البشر ، ويمكن أن يأتي مثلهم كثيرون ، ومن ثم أنكروا أن محمداً صلى الله عليه وسلم هو خاتم الأنبياء ، والغريب هنا أن يدعي " الباب " أنه نبي في حين ينفي عن الأنبياء صفة النبوة . وقد هاجم علماء المسلمين هذه الدعوة الإلحادية ، واعتبروها دعوةً خارجة عن الإسلام ، وقبض حاكم شيراز على " الباب " ، وأمر بتعليقه من ساقيه وضربه حتى أعلن توبته ، ولكنه ما لبث أن عاد إلى كفره ، فقبض عليه وأعدم في عام 1265 هـ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خامساً: البهائية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بعد إعدام " الباب " قام بالأمر من بعده أحد أتباعه وهو الميرزا حسين علي المازندراني ، الملقب " بالبهاء " أو بهاء الله – وأخوه المسمى صبح الأزل ، وادعى " البهاء " أنه الموعود الحقيقي ، والمسيح المنتظر ، وأن " الباب " لم يكن إلا داعياً ومبشرا به ، فمثله معه كمثل يوحنا </a:t>
            </a:r>
            <a:r>
              <a:rPr lang="ar-SA" sz="2800" dirty="0" err="1" smtClean="0"/>
              <a:t>المعمداني</a:t>
            </a:r>
            <a:r>
              <a:rPr lang="ar-SA" sz="2800" dirty="0" smtClean="0"/>
              <a:t> مع المسيح عليه السلام ، وبدأً ينشر تعاليمه في طهران ، ولكنه تورط في محاولة لاغتيال شاه إيران للإفراج عنه ، فاستجابت الحكومة الإيرانية فنفته إلى العراق ، حيث تولته مجموعة من اليهود لتخطط له منهجه ، فوجهه اليهود وجهة تتصل بالماسونية حيث الدعوة إلى وحدة الأديان بالخروج على أصولها في دين جديد ، وهي دعوة تستهدف عالمية الدين الإسلامي ، وتعاليمه ، بنسخها في دين عالمي جديد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وقد تنبهت السلطات العثمانية إلى خطر البهائيين </a:t>
            </a:r>
            <a:r>
              <a:rPr lang="ar-SA" sz="2400" dirty="0" err="1" smtClean="0"/>
              <a:t>والبابيين</a:t>
            </a:r>
            <a:r>
              <a:rPr lang="ar-SA" sz="2400" dirty="0" smtClean="0"/>
              <a:t> فنفتهم إلى الأستانة ، ثم إلى أدرنة ، وأخيراً نفي (( البهاء )) إلى عكا ، ونفي شقيقه (( صبح الأزل )) إلى قبرص ، حيث ادعى كل منهما أنه رسول مستقل ، وليس خليفة للباب ، وأن لكل منهما كتاب خاص به ناسخ للشرائع السابقة ، فللبهاء كتابه المسمى (( الأقدس )) ، ولأخيه كتابه المسمى (( ألواح )) ، ودخل الإخوان في صراع مرير بينهما ، تمكن (( البهاء )) خلاله من إبادة جماعة أخيه ، حيث صفا له المكان ، فادعى النبوة ، ثم ادعى الألوهية ، ولقب نفسه البهاء – أو بهاء الله أي وجه الله الأبهى ، حيث سانده اليهود كما قلنا ، وقد أسقط البهائيون فريضة الجهاد ، وأيدوا الدعوة الصهيونية ، واغتصابها لفلسطين ، وأيدوا الربا بإيعاز من اليهود ، وقد اتضحت صلة هذه الحركة بالاستعمار البريطاني وباليهود عندما منحته الحكومة البريطانية جنسية إنجليزية ، وأنعمت عليه بالوسام الإمبراطوري ، وبلقب (( السير)) وهذه المنح لا تقدم إلا لمن قدم خدمات جليلة للإمبراطورية البريطانية على حساب الإسلام والمسلمين ، وقد اتخذ البهاء بعد ذلك من عكا </a:t>
            </a:r>
            <a:r>
              <a:rPr lang="ar-SA" sz="2000" dirty="0" smtClean="0"/>
              <a:t>مقراً له </a:t>
            </a:r>
            <a:endParaRPr lang="en-US" sz="20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والدعوة البهائية مخطط كامل لهدم الإسلام ، إذ فيها :</a:t>
            </a:r>
            <a:endParaRPr lang="en-US" sz="2800" dirty="0" smtClean="0"/>
          </a:p>
          <a:p>
            <a:pPr rtl="1"/>
            <a:r>
              <a:rPr lang="ar-SA" sz="2800" dirty="0" smtClean="0"/>
              <a:t>1- تأويل القرآن الكريم على غير مفهومها ومدلولها اللغوي والشرعي.</a:t>
            </a:r>
            <a:endParaRPr lang="en-US" sz="2800" dirty="0" smtClean="0"/>
          </a:p>
          <a:p>
            <a:pPr rtl="1"/>
            <a:r>
              <a:rPr lang="ar-SA" sz="2800" dirty="0" smtClean="0"/>
              <a:t>2- قولهم إن الشريعة الإسلامية لا تصلح لهذا الزمان ، وفي هذا إقرار بالقوانين الوضعية الاستعمارية ، وبفصل الدين عن كافة شئون الحياة .</a:t>
            </a:r>
            <a:endParaRPr lang="en-US" sz="2800" dirty="0" smtClean="0"/>
          </a:p>
          <a:p>
            <a:pPr rtl="1"/>
            <a:r>
              <a:rPr lang="ar-SA" sz="2800" dirty="0" smtClean="0"/>
              <a:t>3- معارضة الجهاد ومقاومته ، وقد ارتفعت صيحتهم هذه ضد مقاومة أهل فلسطين للمخطط الصهيوني الرامي إلى استلاب أراضيهم ، كما أنهم وظفوا هذه الدعوة ضد دعوة السلطان عبد الحميد الثاني للجهاد أثناء الحرب العالمية الأولى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2800" dirty="0" smtClean="0"/>
              <a:t>4</a:t>
            </a:r>
            <a:r>
              <a:rPr lang="ar-SA" sz="2800" dirty="0" smtClean="0"/>
              <a:t>- محاربة لغة الكريم – اللغة العربية – ثم ادعاء نبوة جديدة ، ودين جديد ناسخ للإسلام  وللأديان جميعاً ، هو دين البهائية .</a:t>
            </a:r>
            <a:endParaRPr lang="en-US" sz="2800" dirty="0" smtClean="0"/>
          </a:p>
          <a:p>
            <a:pPr rtl="1"/>
            <a:r>
              <a:rPr lang="ar-SA" sz="2800" dirty="0" smtClean="0"/>
              <a:t>5- إبطال الشريعة الإسلامية وأحكامها ، وبالذات في شأن المرأة ، فهم دعاة للاختلاط المطلق بين الذكور والإناث ، وإلى مساواة المرأة بالرجل مساواة مطلقة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416675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dirty="0" smtClean="0"/>
              <a:t>6</a:t>
            </a:r>
            <a:r>
              <a:rPr lang="ar-SA" sz="2800" dirty="0" smtClean="0"/>
              <a:t>- دعوة السلام العالمي التي تخدم إسرائيل واحتلالها لفلسطين ، والأراضي العربية ، ثم أيضاً دعوى الصهيونية العالمية بالسيطرة على العالم .</a:t>
            </a:r>
            <a:endParaRPr lang="en-US" sz="2800" dirty="0" smtClean="0"/>
          </a:p>
          <a:p>
            <a:pPr rtl="1"/>
            <a:r>
              <a:rPr lang="ar-SA" sz="2800" dirty="0" smtClean="0"/>
              <a:t>7- الترابط بين اليهودية – التلمودية – والبهائية ، ومتابعة اليهود في منهجهم ، والاستمداد من التراث اليهودي .</a:t>
            </a:r>
            <a:endParaRPr lang="en-US" sz="2800" dirty="0" smtClean="0"/>
          </a:p>
          <a:p>
            <a:pPr rtl="1"/>
            <a:r>
              <a:rPr lang="ar-SA" sz="2800" dirty="0" smtClean="0"/>
              <a:t>8- ادعاء البهاء للإلوهية ، ذلك أنه أدعى أولاً خلافة الباب ، ثم أدعى أنه المهدي المنتظر ، وأنه المسيح ، وأن جميع الأنبياء بشرت به , ثم أعلن في نهاية المطاف أنه إله ورب , وأنه " بهاء الله " – </a:t>
            </a:r>
            <a:r>
              <a:rPr lang="ar-SA" sz="2800" dirty="0" err="1" smtClean="0"/>
              <a:t>و</a:t>
            </a:r>
            <a:r>
              <a:rPr lang="ar-SA" sz="2800" dirty="0" smtClean="0"/>
              <a:t>" مظهر الله " , </a:t>
            </a:r>
            <a:r>
              <a:rPr lang="ar-SA" sz="2800" dirty="0" err="1" smtClean="0"/>
              <a:t>و</a:t>
            </a:r>
            <a:r>
              <a:rPr lang="ar-SA" sz="2800" dirty="0" smtClean="0"/>
              <a:t>" </a:t>
            </a:r>
            <a:r>
              <a:rPr lang="ar-SA" sz="2800" dirty="0" err="1" smtClean="0"/>
              <a:t>و</a:t>
            </a:r>
            <a:r>
              <a:rPr lang="ar-SA" sz="2800" dirty="0" smtClean="0"/>
              <a:t>منظر الله " الذي يتجلى في طلعته جمال الذات الإلهية 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9- دعوى البهائين بعدم انقطاع الوحي والرسالة ، لأن انقطاع الوحي بعد محمد صلى الله عليه وسلم ليس له سند في منطق الواقع كما يزعمون ، ويقولون أن الرسل شخص واحد ، ورسم واحد ، وذات واحدة ، وحقيقة واحدة.</a:t>
            </a:r>
            <a:endParaRPr lang="en-US" sz="2800" dirty="0" smtClean="0"/>
          </a:p>
          <a:p>
            <a:pPr rtl="1"/>
            <a:r>
              <a:rPr lang="ar-SA" sz="2800" dirty="0" smtClean="0"/>
              <a:t>10- إيمانهم بتناسخ الأرواح ، وينكرون الثواب والعقاب كما قال به الإسلام ، كما ينكرون اليوم الآخر .</a:t>
            </a:r>
            <a:endParaRPr lang="en-US" sz="2800" dirty="0" smtClean="0"/>
          </a:p>
          <a:p>
            <a:pPr rtl="1"/>
            <a:r>
              <a:rPr lang="ar-SA" sz="2800" dirty="0" smtClean="0"/>
              <a:t>والغرض من كل هذه الدعاوى والأفكار الباطلة هي القضاء على الإسلام ، والعمل على فرقة أهله حمايةً للاستعمار الغربي – وفد أفتى علماء المسلمين بكفر البهائين وخروجهم عن الإسلام</a:t>
            </a:r>
            <a:r>
              <a:rPr lang="ar-SA" dirty="0" smtClean="0"/>
              <a:t>.**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1425</TotalTime>
  <Words>2329</Words>
  <Application>Microsoft Office PowerPoint</Application>
  <PresentationFormat>A4 Paper (210x297 mm)‎</PresentationFormat>
  <Paragraphs>67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الشريحة 1</vt:lpstr>
      <vt:lpstr>المحاضرة الثامنة</vt:lpstr>
      <vt:lpstr>ثانياً: القاديانية : 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ثالثا: الأحمدية : </vt:lpstr>
      <vt:lpstr>الشريحة 12</vt:lpstr>
      <vt:lpstr>رابعاً: البابية : </vt:lpstr>
      <vt:lpstr>الشريحة 14</vt:lpstr>
      <vt:lpstr>الشريحة 15</vt:lpstr>
      <vt:lpstr>خامساً: البهائية : 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101</cp:revision>
  <dcterms:created xsi:type="dcterms:W3CDTF">2009-10-14T19:14:34Z</dcterms:created>
  <dcterms:modified xsi:type="dcterms:W3CDTF">2012-11-24T12:40:23Z</dcterms:modified>
</cp:coreProperties>
</file>