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00" r:id="rId2"/>
    <p:sldId id="257" r:id="rId3"/>
    <p:sldId id="267" r:id="rId4"/>
    <p:sldId id="259" r:id="rId5"/>
    <p:sldId id="287" r:id="rId6"/>
    <p:sldId id="290" r:id="rId7"/>
    <p:sldId id="297" r:id="rId8"/>
    <p:sldId id="298" r:id="rId9"/>
    <p:sldId id="295" r:id="rId10"/>
    <p:sldId id="301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فرعي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tx1"/>
                </a:solidFill>
              </a:rPr>
              <a:t> أسم المقرر</a:t>
            </a:r>
            <a:r>
              <a:rPr lang="ar-SA" smtClean="0">
                <a:solidFill>
                  <a:schemeClr val="tx1"/>
                </a:solidFill>
              </a:rPr>
              <a:t>: </a:t>
            </a:r>
            <a:r>
              <a:rPr lang="ar-SA" smtClean="0"/>
              <a:t>أسس الخدمة الاجتماعية  </a:t>
            </a:r>
            <a:endParaRPr lang="ar-SA" dirty="0" smtClean="0">
              <a:solidFill>
                <a:schemeClr val="tx1"/>
              </a:solidFill>
            </a:endParaRPr>
          </a:p>
          <a:p>
            <a:r>
              <a:rPr lang="ar-SA" dirty="0" smtClean="0">
                <a:solidFill>
                  <a:schemeClr val="tx1"/>
                </a:solidFill>
              </a:rPr>
              <a:t>د. صابر أحمد عبد الباقي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4290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وصف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أهداف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الأساسية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المراجع الفرعية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توزيع الدرجات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وصف المقرر: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2476500" y="1859340"/>
            <a:ext cx="4953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3200" dirty="0" smtClean="0"/>
              <a:t>يجعل الطالب يلم بمعلومات عن الخدمة الاجتماعية كمهنة وطرقها والأسس التي تعتمد عليها.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اهداف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191000"/>
          </a:xfrm>
        </p:spPr>
        <p:txBody>
          <a:bodyPr/>
          <a:lstStyle/>
          <a:p>
            <a:r>
              <a:rPr lang="ar-SA" sz="2800" dirty="0" smtClean="0"/>
              <a:t>أن يتعرف الطلاب الطرق الأساسية لمهنة الخدمة الاجتماعية، وطرق ممارسة المهنة.</a:t>
            </a:r>
          </a:p>
          <a:p>
            <a:r>
              <a:rPr lang="ar-SA" sz="2800" dirty="0" smtClean="0"/>
              <a:t>أن يصمم الطلاب برنامجا للتدخل المهني مع إحدى مشكلات المجتمع، وإيجاد حل لها.</a:t>
            </a:r>
          </a:p>
          <a:p>
            <a:r>
              <a:rPr lang="ar-SA" sz="2800" dirty="0" smtClean="0"/>
              <a:t>أن يرسم الطلاب خريطة للمؤسسات التي تمارس فيها المهنة بمجتمعهم المحلي.</a:t>
            </a:r>
          </a:p>
          <a:p>
            <a:r>
              <a:rPr lang="ar-SA" sz="2800" dirty="0" smtClean="0"/>
              <a:t>أن يلتزم الطلاب بمبادئ وقيم مهنة الخدمة الاجتماعية في عملهم بالمجتمع.</a:t>
            </a:r>
          </a:p>
          <a:p>
            <a:pPr>
              <a:buNone/>
            </a:pPr>
            <a:endParaRPr lang="ar-SA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3733800"/>
          </a:xfrm>
        </p:spPr>
        <p:txBody>
          <a:bodyPr/>
          <a:lstStyle/>
          <a:p>
            <a:r>
              <a:rPr lang="ar-SA" sz="2800" dirty="0" smtClean="0"/>
              <a:t>تمهيد عن تطور الخدمة الاجتماعية ومفهومها.</a:t>
            </a:r>
          </a:p>
          <a:p>
            <a:r>
              <a:rPr lang="ar-SA" sz="2800" dirty="0" smtClean="0"/>
              <a:t>مبادئ الخدمة الاجتماعية وفلسفتها – أهدافها – مبادئها.</a:t>
            </a:r>
          </a:p>
          <a:p>
            <a:r>
              <a:rPr lang="ar-SA" sz="2800" dirty="0" smtClean="0"/>
              <a:t>عناصر مهنة الخدمة الاجتماعية ومقوماتها.</a:t>
            </a:r>
          </a:p>
          <a:p>
            <a:r>
              <a:rPr lang="ar-SA" sz="2800" dirty="0" smtClean="0"/>
              <a:t>علاقة الخدمة الاجتماعية بالعلوم الإنسانية الأخرى.</a:t>
            </a:r>
          </a:p>
          <a:p>
            <a:r>
              <a:rPr lang="ar-SA" sz="2800" dirty="0" smtClean="0"/>
              <a:t>الطرق الأساسية والثانوية لمهنة الخدمة الاجتماعية.</a:t>
            </a:r>
          </a:p>
          <a:p>
            <a:r>
              <a:rPr lang="ar-SA" sz="2800" dirty="0" smtClean="0"/>
              <a:t>التدخل المهني في الخدمة الاجتماعية</a:t>
            </a:r>
          </a:p>
          <a:p>
            <a:r>
              <a:rPr lang="ar-SA" sz="2800" dirty="0" smtClean="0"/>
              <a:t>توطين وتعليم الخدمة الاجتماعية.</a:t>
            </a:r>
          </a:p>
          <a:p>
            <a:r>
              <a:rPr lang="ar-SA" sz="2800" dirty="0" smtClean="0"/>
              <a:t>مفاهيم الممارسة العامة في الخدمة الاجتماعية.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600200"/>
            <a:ext cx="830580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b="1" dirty="0" smtClean="0"/>
              <a:t>المرجع الرئيس : </a:t>
            </a:r>
            <a:endParaRPr lang="en-US" dirty="0" smtClean="0"/>
          </a:p>
          <a:p>
            <a:pPr>
              <a:buNone/>
            </a:pPr>
            <a:r>
              <a:rPr lang="ar-SA" sz="2400" dirty="0" smtClean="0"/>
              <a:t>محمد سيد فهمي، أسس الخدمة الاجتماعية، 1998. عبد المحي محمود حسن صالح، الخدمة الاجتماعية ومجالات الممارسة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المساعدة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600201"/>
            <a:ext cx="91440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3200" dirty="0" smtClean="0"/>
              <a:t>فيصل محمود </a:t>
            </a:r>
            <a:r>
              <a:rPr lang="ar-SA" sz="3200" dirty="0" err="1" smtClean="0"/>
              <a:t>الغرابية</a:t>
            </a:r>
            <a:r>
              <a:rPr lang="ar-SA" sz="3200" dirty="0" smtClean="0"/>
              <a:t>، الخدمة الاجتماعية في المجتمع العربي المعاصر، 2000.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1626</TotalTime>
  <Words>232</Words>
  <Application>Microsoft Office PowerPoint</Application>
  <PresentationFormat>A4 Paper (210x297 mm)‎</PresentationFormat>
  <Paragraphs>46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المحاضرة التمهيدية</vt:lpstr>
      <vt:lpstr>عناصر المحاضرة</vt:lpstr>
      <vt:lpstr>وصف المقرر:</vt:lpstr>
      <vt:lpstr>اهداف المقرر</vt:lpstr>
      <vt:lpstr>محتوى المقرر</vt:lpstr>
      <vt:lpstr>المراجع والمصادر التعليمية</vt:lpstr>
      <vt:lpstr>المراجع والمصادر المساعدة</vt:lpstr>
      <vt:lpstr>توزيع الدرجات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122</cp:revision>
  <dcterms:created xsi:type="dcterms:W3CDTF">2009-10-14T19:14:34Z</dcterms:created>
  <dcterms:modified xsi:type="dcterms:W3CDTF">2012-10-19T07:59:59Z</dcterms:modified>
</cp:coreProperties>
</file>