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00" r:id="rId2"/>
    <p:sldId id="257" r:id="rId3"/>
    <p:sldId id="315" r:id="rId4"/>
    <p:sldId id="339" r:id="rId5"/>
    <p:sldId id="340" r:id="rId6"/>
    <p:sldId id="341" r:id="rId7"/>
    <p:sldId id="342" r:id="rId8"/>
    <p:sldId id="351" r:id="rId9"/>
    <p:sldId id="343" r:id="rId10"/>
    <p:sldId id="344" r:id="rId11"/>
    <p:sldId id="345" r:id="rId12"/>
    <p:sldId id="346" r:id="rId13"/>
    <p:sldId id="352" r:id="rId14"/>
    <p:sldId id="347" r:id="rId15"/>
    <p:sldId id="348" r:id="rId16"/>
    <p:sldId id="349" r:id="rId17"/>
    <p:sldId id="353" r:id="rId18"/>
    <p:sldId id="350" r:id="rId19"/>
    <p:sldId id="355" r:id="rId20"/>
    <p:sldId id="354" r:id="rId21"/>
    <p:sldId id="301" r:id="rId22"/>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D8C12CD9-7343-4331-AD99-6BE0C0CB144F}"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A67FC3AA-D1A4-46D4-A696-25022DD4D8AD}"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طريقة تنظيم المجتمع</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تطور طريقة تنظيم المجتمع.</a:t>
            </a:r>
          </a:p>
          <a:p>
            <a:r>
              <a:rPr lang="ar-SA" dirty="0" smtClean="0"/>
              <a:t>- تعريف طريقة تنظيم المجتمع.</a:t>
            </a:r>
          </a:p>
          <a:p>
            <a:r>
              <a:rPr lang="ar-SA" dirty="0" smtClean="0"/>
              <a:t>- أهداف طريقة تنظيم المجتمع.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تطور طريقة تنظيم المجتمع:</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طريقة تنظيم المجتمع إحدى طرق الخدمة الاجتماعية التي تتعامل مع المجتمع ككل بما يتضمنه من أجهزة ومؤسسات وأنظمة فهي لا تقدم خدمات مباشرة للأفراد والجماعات ولكنها تسعى للتنسيق بين المؤسسات التي تهتم بتقديم الخدمات.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وكان بداية ظهور هذه الطريقة في القرن التاسع عشر نتيجة لظهور حركة الإصلاح الاجتماعي التي أعقبها ظهور الكثير من الهيئات الاجتماعية الأمر الذي أدى إلى ضرورة التنسيق بين هذه الهيئات وظهرت جمعية تنظيم الإحسان عام 1896 وهي أول الهيئات التي قامت للتنسيق بين الجمعيات.</a:t>
            </a: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وفي عام 1909 أنشئ مجلس لتنسيق الخدمات في الولايات المتحدة الأمريكية. ثم ظهرت فكرة الاتحادات التي تضم مندوبين عن الهيئات التي تعمل في ميدان واحد واهتمت هذه الهيئات بتنسيق الخدمات الاجتماعية في الميادين المختلفة كما قامت برسم الخطط ودراسة الموارد الموجودة في المجتمع لاستثمارها في تقديم الخدمات.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وظهرت الطريقة فعليا عام 1946 نتيجة لاستفادة المختصين والمهتمين بهذا المجال بالدراسة والاستفادة من نتائج البحث العلمي حيث تم الاعتراف المجتمعي بها عندما أقرتها الهيئة القومية للخدمة الاجتماعية.</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وتوالى تطور الطريقة بدءا من مرحلة التنسيق ثم التخطيط ثم التنمية كما تمارس الطريقة سواء على المستوى القومي أو المستوى المحلي بهدف تلبية احتياجات المواطنين من خلال استثمار قدراتهم</a:t>
            </a:r>
            <a:r>
              <a:rPr lang="ar-SA" sz="3600" dirty="0" smtClean="0"/>
              <a:t>.</a:t>
            </a: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طريقة تنظيم المجتمع:</a:t>
            </a:r>
            <a:endParaRPr lang="ar-SA" dirty="0"/>
          </a:p>
        </p:txBody>
      </p:sp>
      <p:sp>
        <p:nvSpPr>
          <p:cNvPr id="3" name="عنصر نائب للمحتوى 2"/>
          <p:cNvSpPr>
            <a:spLocks noGrp="1"/>
          </p:cNvSpPr>
          <p:nvPr>
            <p:ph idx="1"/>
          </p:nvPr>
        </p:nvSpPr>
        <p:spPr/>
        <p:txBody>
          <a:bodyPr/>
          <a:lstStyle/>
          <a:p>
            <a:r>
              <a:rPr lang="ar-SA" dirty="0" smtClean="0"/>
              <a:t>تعددت تعريفات طريقة تنظيم المجتمع ومنها:</a:t>
            </a:r>
          </a:p>
          <a:p>
            <a:endParaRPr lang="ar-SA" sz="800" b="1" dirty="0" smtClean="0"/>
          </a:p>
          <a:p>
            <a:r>
              <a:rPr lang="ar-SA" b="1" dirty="0" smtClean="0"/>
              <a:t>تعريف هدى بدران: </a:t>
            </a:r>
          </a:p>
          <a:p>
            <a:r>
              <a:rPr lang="ar-SA" dirty="0" smtClean="0"/>
              <a:t>هي طريقة من طرق الخدمة الاجتماعية يستخدمها الأخصائي الاجتماعي للتأثير في القرارات المجتمعية التي تتخذ على جميع المستويات لتخطيط وتنفيذ برامج التنمية الاجتماعية والاقتصادية.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عبد المنعم شوقي: </a:t>
            </a:r>
          </a:p>
          <a:p>
            <a:r>
              <a:rPr lang="ar-SA" dirty="0" smtClean="0"/>
              <a:t>طريقة للخدمة الاجتماعية يستخدمها الأخصائيون الاجتماعيون والمتطوعون من الشعب المتعاونون معهم لتنظيم الجهود المشتركة حكومية وأهلية وفي مختلف المستويات لتعبئة الموارد الموجودة أو التي يمكن إيجادها لمواجهة الحاجات الضرورية وفقا لخطة مرسومة وفي حدود السياسة الاجتماعية للمجتمع.</a:t>
            </a:r>
            <a:endParaRPr lang="ar-SA"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ويعرف </a:t>
            </a:r>
            <a:r>
              <a:rPr lang="ar-SA" b="1" dirty="0" smtClean="0"/>
              <a:t>إبراهيم رضا </a:t>
            </a:r>
            <a:r>
              <a:rPr lang="ar-SA" dirty="0" smtClean="0"/>
              <a:t>طريقة تنظيم المجتمع إجرائيا كما يلي:</a:t>
            </a:r>
          </a:p>
          <a:p>
            <a:r>
              <a:rPr lang="ar-SA" dirty="0" smtClean="0"/>
              <a:t>1- طريقة تنظيم المجتمع هي طريقة من طرق الخدمة الاجتماعية التي تتعامل مع المجتمعات فالوحدة الأساسية التي تركز عليها الطريقة هي المجتمع.</a:t>
            </a:r>
          </a:p>
          <a:p>
            <a:r>
              <a:rPr lang="ar-SA" dirty="0" smtClean="0"/>
              <a:t>2- تنظيم المجتمع طريقة وتعني أنها تسير على أساس منهجي قائم على الدراسة العلمية بدءا من دراسة الموقف ثم وضع خطة العمل وتنفيذها على أسس علمية.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3- تنظيم المجتمع عملية مدروسة مستخدمة في سبيل ذلك الدراسة العلمية في التقييم لضمان الحصول على نتائج موضوعية.</a:t>
            </a:r>
          </a:p>
          <a:p>
            <a:endParaRPr lang="ar-SA" sz="800" dirty="0" smtClean="0"/>
          </a:p>
          <a:p>
            <a:r>
              <a:rPr lang="ar-SA" dirty="0" smtClean="0"/>
              <a:t>4- يمارسها أخصائيون متخصصون معدون لذلك يطلق على من يمارسها المنظم الاجتماعي.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تتعامل مع المجتمعات باستخدام التخطيط بغرض توجيه التغير الاجتماعي بتلك المجتمعات للتغلب على مظاهر التفكك الاجتماعي.</a:t>
            </a:r>
          </a:p>
          <a:p>
            <a:r>
              <a:rPr lang="ar-SA" dirty="0" smtClean="0"/>
              <a:t>6- توجيه التغير يتضمن أهدافا فرعية تتمثل في زيادة موارد وإمكانيات المجتمع وإيجاد مؤسسات اجتماعية جديدة وزيادة تعاون المؤسسات الاجتماعية القائمة والتخطيط للوقاية من حدوث التفكك الاجتماعي.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تركز الطريقة في الدول النامية على الأهداف الإنمائية التي تؤدي إلى زيادة موارد وإمكانيات المجتمع ويليها في الأولوية الأهداف الوقائية ثم الأهداف العلاجية.</a:t>
            </a:r>
          </a:p>
          <a:p>
            <a:r>
              <a:rPr lang="ar-SA" dirty="0" smtClean="0"/>
              <a:t>8- هذا التقسيم عرضة للتغير حينما يحدث تغير في السياسة الاجتماعية العامة للمجتمع.</a:t>
            </a:r>
          </a:p>
          <a:p>
            <a:endParaRPr lang="ar-SA" dirty="0" smtClean="0"/>
          </a:p>
          <a:p>
            <a:endParaRPr lang="ar-SA"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9- تركز الطريقة على رأس المال البشري بحيث تعمل على إشراكهم للعمل في خدمة مجتمعاتهم والتأثير عليهم وتغييرهم خلال الممارسة بالإضافة إلى النهوض والارتقاء بهم.</a:t>
            </a:r>
          </a:p>
          <a:p>
            <a:endParaRPr lang="ar-SA" sz="800" dirty="0" smtClean="0"/>
          </a:p>
          <a:p>
            <a:r>
              <a:rPr lang="ar-SA" dirty="0" smtClean="0"/>
              <a:t>10- الطريقة لا تتعامل فقط مع التغير الاجتماعي ولكن في جوهرها تعمل على إعداد المواطنين كي يكونوا هم رسل التغيير.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أهداف طريقة تنظيم المجتمع:</a:t>
            </a:r>
            <a:endParaRPr lang="ar-SA" dirty="0"/>
          </a:p>
        </p:txBody>
      </p:sp>
      <p:sp>
        <p:nvSpPr>
          <p:cNvPr id="3" name="عنصر نائب للمحتوى 2"/>
          <p:cNvSpPr>
            <a:spLocks noGrp="1"/>
          </p:cNvSpPr>
          <p:nvPr>
            <p:ph idx="1"/>
          </p:nvPr>
        </p:nvSpPr>
        <p:spPr/>
        <p:txBody>
          <a:bodyPr/>
          <a:lstStyle/>
          <a:p>
            <a:r>
              <a:rPr lang="ar-SA" b="1" dirty="0" smtClean="0"/>
              <a:t>الهدف</a:t>
            </a:r>
            <a:r>
              <a:rPr lang="ar-SA" dirty="0" smtClean="0"/>
              <a:t> </a:t>
            </a:r>
            <a:r>
              <a:rPr lang="ar-SA" b="1" dirty="0" smtClean="0"/>
              <a:t>الرئيسي</a:t>
            </a:r>
            <a:r>
              <a:rPr lang="ar-SA" dirty="0" smtClean="0"/>
              <a:t> لطريقة تنظيم المجتمع ينحصر في إحداث التغييرات المقصودة في البشر كي يستطيعوا مواجهة ما يعانونه من احتياجات ومشكلات. </a:t>
            </a:r>
          </a:p>
          <a:p>
            <a:r>
              <a:rPr lang="ar-SA" dirty="0" smtClean="0"/>
              <a:t>وتحقيق هذا الهدف يعتبر وسيلة ضرورية للمساهمة في تنمية المجتمع التي يمكن عن طريقها تحسين أحوال المجتمعات وإحداث التغييرات المقصودة لصالح الناس وتحسين مستواهم الاقتصادي والاجتماعي.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وهناك وجهات نظر عديدة في تحديد الأهداف الفرعية لطريقة تنظيم المجتمع منها وجهة نظر عبد الحليم رضا</a:t>
            </a:r>
          </a:p>
          <a:p>
            <a:r>
              <a:rPr lang="ar-SA" dirty="0" smtClean="0"/>
              <a:t>ويرى أن الهدف العام لطريقة تنظيم المجتمع هو توجيه التغير الاجتماعي للمجتمعات للتغلب على مظاهر التفكك الاجتماعي وللحفاظ على استمرار وحدة المجتمع وسلامة كيانه.</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وتنقسم الأهداف الفرعية إلى: </a:t>
            </a:r>
          </a:p>
          <a:p>
            <a:r>
              <a:rPr lang="ar-SA" b="1" dirty="0" smtClean="0"/>
              <a:t>أهداف</a:t>
            </a:r>
            <a:r>
              <a:rPr lang="ar-SA" dirty="0" smtClean="0"/>
              <a:t> </a:t>
            </a:r>
            <a:r>
              <a:rPr lang="ar-SA" b="1" dirty="0" smtClean="0"/>
              <a:t>معنوية:</a:t>
            </a:r>
            <a:r>
              <a:rPr lang="ar-SA" dirty="0" smtClean="0"/>
              <a:t> وهي الأهداف الخاصة بعملية تنظيم المجتمع أي الأهداف التي تتعلق بالتغييرات الاجتماعية المقصودة في البشر أنفسهم. وأول من </a:t>
            </a:r>
            <a:r>
              <a:rPr lang="ar-SA" dirty="0" err="1" smtClean="0"/>
              <a:t>نادى</a:t>
            </a:r>
            <a:r>
              <a:rPr lang="ar-SA" dirty="0" smtClean="0"/>
              <a:t> بهذه الأهداف هو (روس) حيث يرى البعض أن الغرض الأساسي لتنظيم المجتمع ليس تنفيذ مشروع معين حتى لو تم ذلك فعلا وليس التخطيط لمعالجة مشكلة معينة حتى إذا احتاج الأمر لذلك لكن الغرض الرئيسي هو تشجيع المجتمع على تحديد مشكلاته واتخاذ الخطوات اللازمة لمعالجة تلك المشكلات.</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وتختص تلك الأهداف بالعمل على تنمية قدرات أهالي المجتمع حتى يستطيعوا حل مشكلاتهم بأنفسهم على أن يتم ذلك من خلال التجارب التي يمارسونها معا للعمل على حل المشكلات التي يواجهونها.</a:t>
            </a:r>
          </a:p>
          <a:p>
            <a:r>
              <a:rPr lang="ar-SA" dirty="0" smtClean="0"/>
              <a:t>أي أن الهدف هو التغير البشري الذي يتم من خلال مشاركة أبناء المجتمع في عمليات تنظيم المجتمع وما يكتسبونه من خبرات تساعدهم على مواجهة المشكلات في المستقبل.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أهداف مادية:</a:t>
            </a:r>
          </a:p>
          <a:p>
            <a:r>
              <a:rPr lang="ar-SA" dirty="0" smtClean="0"/>
              <a:t> وهي الأهداف التي تسعى الطريقة لتحقيقها فيما يتعلق بمساعدة المجتمعات على إشباع احتياجاتها وحل مشكلاتها مثل ردم بركة أو رصف طريق أو إنشاء مصنع أو مدرسة وما إلى ذلك من مشروعات تخدم المجتمع.</a:t>
            </a:r>
          </a:p>
          <a:p>
            <a:r>
              <a:rPr lang="ar-SA" dirty="0" smtClean="0"/>
              <a:t>وفي النهاية نجد أن الفصل بين الأهداف المادية والمعنوية يتم فقط لغرض الدراسة فالهدفان يتحققان معا ولا يمكن تحقيق هدف بمعزل عن الآخر. </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2847</TotalTime>
  <Words>833</Words>
  <Application>Microsoft Office PowerPoint</Application>
  <PresentationFormat>A4 Paper (210x297 mm)‎</PresentationFormat>
  <Paragraphs>54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التاسعة</vt:lpstr>
      <vt:lpstr>النقاط الأساسية:</vt:lpstr>
      <vt:lpstr>تطور طريقة تنظيم المجتمع:</vt:lpstr>
      <vt:lpstr>الشريحة 5</vt:lpstr>
      <vt:lpstr>الشريحة 6</vt:lpstr>
      <vt:lpstr>الشريحة 7</vt:lpstr>
      <vt:lpstr>الشريحة 8</vt:lpstr>
      <vt:lpstr>تعريف طريقة تنظيم المجتمع:</vt:lpstr>
      <vt:lpstr>الشريحة 10</vt:lpstr>
      <vt:lpstr>الشريحة 11</vt:lpstr>
      <vt:lpstr>الشريحة 12</vt:lpstr>
      <vt:lpstr>الشريحة 13</vt:lpstr>
      <vt:lpstr>الشريحة 14</vt:lpstr>
      <vt:lpstr>الشريحة 15</vt:lpstr>
      <vt:lpstr>أهداف طريقة تنظيم المجتمع:</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306</cp:revision>
  <dcterms:created xsi:type="dcterms:W3CDTF">2009-10-14T19:14:34Z</dcterms:created>
  <dcterms:modified xsi:type="dcterms:W3CDTF">2012-11-08T10:37:47Z</dcterms:modified>
</cp:coreProperties>
</file>