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315" r:id="rId4"/>
    <p:sldId id="316" r:id="rId5"/>
    <p:sldId id="321" r:id="rId6"/>
    <p:sldId id="322" r:id="rId7"/>
    <p:sldId id="323" r:id="rId8"/>
    <p:sldId id="324" r:id="rId9"/>
    <p:sldId id="325" r:id="rId10"/>
    <p:sldId id="326" r:id="rId11"/>
    <p:sldId id="317" r:id="rId12"/>
    <p:sldId id="327" r:id="rId13"/>
    <p:sldId id="328" r:id="rId14"/>
    <p:sldId id="320" r:id="rId15"/>
    <p:sldId id="329" r:id="rId16"/>
    <p:sldId id="330" r:id="rId17"/>
    <p:sldId id="331" r:id="rId18"/>
    <p:sldId id="332" r:id="rId19"/>
    <p:sldId id="333" r:id="rId20"/>
    <p:sldId id="334" r:id="rId21"/>
    <p:sldId id="335" r:id="rId22"/>
    <p:sldId id="301"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الثالثة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الممارسة العامة في الخدمة الاجتماعية</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من هو الممارس العام للخدمة الاجتماعية؟</a:t>
            </a:r>
          </a:p>
          <a:p>
            <a:r>
              <a:rPr lang="ar-SA" dirty="0" smtClean="0"/>
              <a:t>- واجبات الأخصائي الاجتماعي في إطار الممارسة العامة.</a:t>
            </a:r>
          </a:p>
          <a:p>
            <a:r>
              <a:rPr lang="ar-SA" dirty="0" smtClean="0"/>
              <a:t>- كيف يمكن اكتساب المهارات المهنية للممارسة العامة في الخدمة الاجتماعية؟</a:t>
            </a:r>
          </a:p>
          <a:p>
            <a:r>
              <a:rPr lang="ar-SA" dirty="0" smtClean="0"/>
              <a:t>- المهارات اللازمة لعمل الأخصائي الاجتماعي كممارس عام في الخدمة الاجتماعية.</a:t>
            </a:r>
          </a:p>
          <a:p>
            <a:r>
              <a:rPr lang="ar-SA" dirty="0" smtClean="0"/>
              <a:t>- أنواع مهارات الممارسة العامة اللازمة لعمل الممارس العام.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 هو الممارس العام للخدمة الاجتماعية؟</a:t>
            </a:r>
            <a:endParaRPr lang="ar-SA" dirty="0"/>
          </a:p>
        </p:txBody>
      </p:sp>
      <p:sp>
        <p:nvSpPr>
          <p:cNvPr id="3" name="عنصر نائب للمحتوى 2"/>
          <p:cNvSpPr>
            <a:spLocks noGrp="1"/>
          </p:cNvSpPr>
          <p:nvPr>
            <p:ph idx="1"/>
          </p:nvPr>
        </p:nvSpPr>
        <p:spPr/>
        <p:txBody>
          <a:bodyPr/>
          <a:lstStyle/>
          <a:p>
            <a:r>
              <a:rPr lang="ar-SA" dirty="0" smtClean="0"/>
              <a:t>تعددت التعريفات التي تناولت الأخصائي الاجتماعي فمنها من يعرفه بأنه (هو الشخص الذي تقع عليه مسئولية ممارسة مهنة الخدمة الاجتماعية وتأدية الخدمات التي يحتاج إليها أفراد المجتمع سواء كانت علاجية أم وقائية). </a:t>
            </a:r>
          </a:p>
          <a:p>
            <a:r>
              <a:rPr lang="ar-SA" dirty="0" smtClean="0"/>
              <a:t>كما أنه (الشخص الذي تتوافر لديه الميول المهنية والاجتماعية لممارسة مهنة الخدمة الاجتماعية وقد يكون بعضها فطري وبعضها مكتسب).</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تعريف الأخصائي الاجتماعي في إطار الممارسة العامة بأنه:</a:t>
            </a:r>
          </a:p>
          <a:p>
            <a:r>
              <a:rPr lang="ar-SA" dirty="0" smtClean="0"/>
              <a:t>ذلك الشخص الحاصل على بكالوريوس الخدمة الاجتماعية من أحد كليات ومعاهد وأقسام الخدمة الاجتماعية والذي اكتسب مهارات تمكنه من التدخل المهني الفعال مع كافة أنساق التعامل (الفردية – الأسرية – الجماعية – المؤسسية – المجتمعية) معتمدا على خلفيته العلمية التي اكتسبها علميا وعمليا خلال سنوات الدراسة الأربع بالإضافة إلى تحليه ببعض الصفات المهنية والاجتماعية الموروثة والمكتسبة والمدعمة بالقيم الأخلاقية والمهنية.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3600" dirty="0" smtClean="0"/>
              <a:t>:</a:t>
            </a:r>
            <a:r>
              <a:rPr lang="ar-SA" sz="3600" dirty="0" smtClean="0"/>
              <a:t>واجبات الأخصائي الاجتماعي في إطار الممارسة العامة</a:t>
            </a:r>
            <a:endParaRPr lang="ar-SA" sz="3600" dirty="0"/>
          </a:p>
        </p:txBody>
      </p:sp>
      <p:sp>
        <p:nvSpPr>
          <p:cNvPr id="3" name="عنصر نائب للمحتوى 2"/>
          <p:cNvSpPr>
            <a:spLocks noGrp="1"/>
          </p:cNvSpPr>
          <p:nvPr>
            <p:ph idx="1"/>
          </p:nvPr>
        </p:nvSpPr>
        <p:spPr/>
        <p:txBody>
          <a:bodyPr/>
          <a:lstStyle/>
          <a:p>
            <a:r>
              <a:rPr lang="ar-SA" b="1" dirty="0" smtClean="0"/>
              <a:t>أ- واجبات الممارس العام كأخصائي:</a:t>
            </a:r>
          </a:p>
          <a:p>
            <a:r>
              <a:rPr lang="ar-SA" dirty="0" smtClean="0"/>
              <a:t>1- تقديم وتوجيه الخدمات الاجتماعية لإنجاز الأهداف المحددة.</a:t>
            </a:r>
          </a:p>
          <a:p>
            <a:r>
              <a:rPr lang="ar-SA" dirty="0" smtClean="0"/>
              <a:t>2- تنظيم ورش عمل للمشاركة وتقديم الخدمات الاجتماعية.</a:t>
            </a:r>
          </a:p>
          <a:p>
            <a:r>
              <a:rPr lang="ar-SA" dirty="0" smtClean="0"/>
              <a:t>3- تنظيم جماعات المجتمع المحلي وتنسيق جهودها لحل المشكلات الاجتماعية.</a:t>
            </a:r>
          </a:p>
          <a:p>
            <a:r>
              <a:rPr lang="ar-SA" dirty="0" smtClean="0"/>
              <a:t>4- الاستشارة مع المؤسسات الأخرى في المشكلات والحالات المتعددة والمشتركة وتنسيق الخدمات بين المؤسسات المساعدة ذات المشكلات المتعددة.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جمع البيانات وتحليلها والخاصة بالمشكلات الاجتماعية.</a:t>
            </a:r>
          </a:p>
          <a:p>
            <a:r>
              <a:rPr lang="ar-SA" dirty="0" smtClean="0"/>
              <a:t>6- تطوير المعارف وتأسيسها لخلق شرعية لصنع قرارات وفهم مشكلات واحتياجات المجتمع.</a:t>
            </a:r>
          </a:p>
          <a:p>
            <a:r>
              <a:rPr lang="ar-SA" dirty="0" smtClean="0"/>
              <a:t>7- خدمات المدافعة للعملاء أو الجماعات الذين لم تقابل احتياجاتهم بواسطة البرامج المتاحة أو من خلال المؤسسات المتخصصة.</a:t>
            </a:r>
          </a:p>
          <a:p>
            <a:r>
              <a:rPr lang="ar-SA" dirty="0" smtClean="0"/>
              <a:t>8- العمل مع الجماعات لمساعدتها في تحديد احتياجاتها واهتماماتها ومساعدتها في اتخاذ قراراتها كجزء من تفاعلها.</a:t>
            </a:r>
          </a:p>
          <a:p>
            <a:r>
              <a:rPr lang="ar-SA" dirty="0" smtClean="0"/>
              <a:t>9- إعداد وحدات البرامج كجزء من بنائها.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10- العمل كمحرك للتفاعل الجماعي.</a:t>
            </a:r>
          </a:p>
          <a:p>
            <a:r>
              <a:rPr lang="ar-SA" dirty="0" smtClean="0"/>
              <a:t>11- تنظيم جماعات المجتمع المحلي للعمل مع المشكلات الخارجية.</a:t>
            </a:r>
          </a:p>
          <a:p>
            <a:r>
              <a:rPr lang="ar-SA" dirty="0" smtClean="0"/>
              <a:t>12- تطوير وتدعيم البحث العلمي متضمنا البحث الإحصائي وتحويل البيانات الوصفية إلى كمية.</a:t>
            </a:r>
          </a:p>
          <a:p>
            <a:r>
              <a:rPr lang="ar-SA" sz="2800" dirty="0" smtClean="0"/>
              <a:t>13- العمل على إيجاد برامج تخطيطية للمشكلات الرئيسية للمؤسسات.</a:t>
            </a:r>
          </a:p>
          <a:p>
            <a:r>
              <a:rPr lang="ar-SA" dirty="0" smtClean="0"/>
              <a:t>14- العمل كقائد فريق في وحدة الخدمات.</a:t>
            </a:r>
          </a:p>
          <a:p>
            <a:r>
              <a:rPr lang="ar-SA" dirty="0" smtClean="0"/>
              <a:t>15-كفاءة الخدمة الاجتماعية تحتاج إلى العمل </a:t>
            </a:r>
            <a:r>
              <a:rPr lang="ar-SA" dirty="0" err="1" smtClean="0"/>
              <a:t>الفريقي</a:t>
            </a:r>
            <a:r>
              <a:rPr lang="ar-SA" dirty="0" smtClean="0"/>
              <a:t>.</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واجبات الممارس العام كمشرف:</a:t>
            </a:r>
          </a:p>
          <a:p>
            <a:r>
              <a:rPr lang="ar-SA" dirty="0" smtClean="0"/>
              <a:t>1- العمل كقائد فريق في الأنواع المتعددة للمؤسسات التي يشرف عليها.</a:t>
            </a:r>
          </a:p>
          <a:p>
            <a:r>
              <a:rPr lang="ar-SA" dirty="0" smtClean="0"/>
              <a:t>2- تقديم الدعم النفسي للأفراد والجماعات بالاعتماد على أسس تعاونية (تبادلية).</a:t>
            </a:r>
          </a:p>
          <a:p>
            <a:r>
              <a:rPr lang="ar-SA" dirty="0" smtClean="0"/>
              <a:t>3- العمل كمستشار في الخدمات الرئيسية وفي برامج التفاعل الجماعي.</a:t>
            </a:r>
          </a:p>
          <a:p>
            <a:r>
              <a:rPr lang="ar-SA" dirty="0" smtClean="0"/>
              <a:t>4- إدارة برامج الخدمة الاجتماعية في المؤسسة.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تصميم وتخطيط برامج البحوث.</a:t>
            </a:r>
          </a:p>
          <a:p>
            <a:r>
              <a:rPr lang="ar-SA" dirty="0" smtClean="0"/>
              <a:t>6- العمل كمنظم اجتماعي ومخطط كجزء من النسق في المؤسسة.</a:t>
            </a:r>
          </a:p>
          <a:p>
            <a:r>
              <a:rPr lang="ar-SA" dirty="0" smtClean="0"/>
              <a:t>7- تدعيم أساليب الإشراف في البرامج المقدمة للخدمة الاجتماعية.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كيف يمكن اكتساب المهارات المهنية للممارسة العامة في الخدمة الاجتماعية؟</a:t>
            </a:r>
          </a:p>
        </p:txBody>
      </p:sp>
      <p:sp>
        <p:nvSpPr>
          <p:cNvPr id="3" name="عنصر نائب للمحتوى 2"/>
          <p:cNvSpPr>
            <a:spLocks noGrp="1"/>
          </p:cNvSpPr>
          <p:nvPr>
            <p:ph idx="1"/>
          </p:nvPr>
        </p:nvSpPr>
        <p:spPr/>
        <p:txBody>
          <a:bodyPr/>
          <a:lstStyle/>
          <a:p>
            <a:r>
              <a:rPr lang="ar-SA" dirty="0" smtClean="0"/>
              <a:t>1- تحديد الهدف من اكتساب المهارة.</a:t>
            </a:r>
          </a:p>
          <a:p>
            <a:r>
              <a:rPr lang="ar-SA" dirty="0" smtClean="0"/>
              <a:t>2- جمع البيانات والمعلومات حول المهارة من وجهات نظر متعددة وذلك لأن كل مهارة لها أساس معرفي خاص يعتبر قاعدة للاسترشاد عند الممارسة.</a:t>
            </a:r>
          </a:p>
          <a:p>
            <a:r>
              <a:rPr lang="ar-SA" dirty="0" smtClean="0"/>
              <a:t>3- تحديد مجال ممارسة المهارة واستخدامها وذلك لتحقيق الربط بين مجال الممارسة وأنواع المهارات المختلفة.</a:t>
            </a:r>
          </a:p>
          <a:p>
            <a:r>
              <a:rPr lang="ar-SA" dirty="0" smtClean="0"/>
              <a:t>4- تحديد إجراءات تنفيذ المهارة للتعرف على الخطوات الأساسية وما يجب فعله في كل خطوة من هذه الخطوات.</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التدريب على استخدام هذه المهارة.</a:t>
            </a:r>
          </a:p>
          <a:p>
            <a:r>
              <a:rPr lang="ar-SA" dirty="0" smtClean="0"/>
              <a:t>6- ممارسة المهارة تحت إشراف مدرب أو خبير في هذا المجال، وذلك من أجل تصحيح أخطاء واستخدام المهارة.</a:t>
            </a:r>
          </a:p>
          <a:p>
            <a:r>
              <a:rPr lang="ar-SA" dirty="0" smtClean="0"/>
              <a:t>7- ممارسة المهارة في مجال الممارسة وكتابة تقرير حول أسلوب ممارستها وتعزيز استخدام هذه المهارة.</a:t>
            </a:r>
          </a:p>
          <a:p>
            <a:r>
              <a:rPr lang="ar-SA" dirty="0" smtClean="0"/>
              <a:t>8- تقويم استخدام المهارة من خلال الربط بين أسلوب استخدامها وذلك وفقا لأحدث الاتجاهات النظرية الخاصة بهذه المهارة.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9- يجب التأكد من تطبيق الحقائق النظرية للمهارة خلال استخدامها وذلك وفقا لأحدث الاتجاهات النظرية الخاصة بهذه المهارة.</a:t>
            </a:r>
          </a:p>
          <a:p>
            <a:r>
              <a:rPr lang="ar-SA" dirty="0" smtClean="0"/>
              <a:t>10- التركيز على المهارات التي من شأنها تحقيق الربط في العمل المهني بين الأخصائي الاجتماعي وزملاء المهنة وبينه وبين العملاء مثل مهارات توجيه التفاعل ومهارات العلاقة  المهنية...الخ.</a:t>
            </a:r>
          </a:p>
          <a:p>
            <a:r>
              <a:rPr lang="ar-SA" dirty="0" smtClean="0"/>
              <a:t>كما أن مراعاة الترتيب في الخطوات السابقة يعد أمرا مهما بالنسبة لعمل الأخصائي الاجتماعي ولدارس الخدمة الاجتماعية عموما.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المهارات اللازمة لعمل الأخصائي الاجتماعي كممارس عام في الخدمة الاجتماعية:</a:t>
            </a:r>
            <a:endParaRPr lang="ar-SA" sz="4000" dirty="0"/>
          </a:p>
        </p:txBody>
      </p:sp>
      <p:sp>
        <p:nvSpPr>
          <p:cNvPr id="3" name="عنصر نائب للمحتوى 2"/>
          <p:cNvSpPr>
            <a:spLocks noGrp="1"/>
          </p:cNvSpPr>
          <p:nvPr>
            <p:ph idx="1"/>
          </p:nvPr>
        </p:nvSpPr>
        <p:spPr/>
        <p:txBody>
          <a:bodyPr/>
          <a:lstStyle/>
          <a:p>
            <a:r>
              <a:rPr lang="ar-SA" dirty="0" smtClean="0"/>
              <a:t>تعددت تعريفات المهارة بصفة عامة. فتعرف المهارة في أبسط صورها بأنها القدرة على عمل شيء ما بإتقان والشخص الماهر هو من يملك المهارة أو يظهرها.</a:t>
            </a:r>
          </a:p>
          <a:p>
            <a:r>
              <a:rPr lang="ar-SA" dirty="0" smtClean="0"/>
              <a:t>كما تعرف المهارة بأنها المقدرة على إنجاز شيء أو القيام </a:t>
            </a:r>
            <a:r>
              <a:rPr lang="ar-SA" dirty="0" err="1" smtClean="0"/>
              <a:t>به</a:t>
            </a:r>
            <a:r>
              <a:rPr lang="ar-SA" dirty="0" smtClean="0"/>
              <a:t>، أو هي معرفة وخبرة وقدرة على الأداء، وتلك المقدرة تتفاوت من فرد إلى آخر ومن هنا دخل العنصر الفني في الخدمة الاجتماعية، أو كما يقرر البعض أن مهنة الخدمة الاجتماعية ترتكز على العلم غير أن ممارستها تعتبر فنا.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وعرف آخرون المهارة في الخدمة الاجتماعية بأنها قدرة الأخصائي الاجتماعي على استخدام النظريات والمبادئ العلمية والمهنية في مجالات الممارسة المهنية لتحقيق عملية المساعدة في حدود الإمكانات والأهداف المتاحة في المجتمع.</a:t>
            </a:r>
          </a:p>
          <a:p>
            <a:r>
              <a:rPr lang="ar-SA" dirty="0" smtClean="0"/>
              <a:t>كما تعرف بأنه قدرة الأخصائي الاجتماعي على انتقاء أساليب وطرق التدخل المهني للعمل مع نسق التعامل سواء كان فردا أم جماعة أم مجتمعا أم مؤسسة لتحقيق نتائج إيجابية بأعلى كفاءة وبأقل الإمكانيات في حدود وظيفة المؤسسة وضمن ثقافة المجتمع الذي يعمل </a:t>
            </a:r>
            <a:r>
              <a:rPr lang="ar-SA" dirty="0" err="1" smtClean="0"/>
              <a:t>به</a:t>
            </a:r>
            <a:r>
              <a:rPr lang="ar-SA" dirty="0" smtClean="0"/>
              <a:t>.</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أنواع مهارات الممارسة العامة اللازمة لعمل الممارس العام</a:t>
            </a:r>
            <a:endParaRPr lang="ar-SA" sz="3600" dirty="0"/>
          </a:p>
        </p:txBody>
      </p:sp>
      <p:sp>
        <p:nvSpPr>
          <p:cNvPr id="3" name="عنصر نائب للمحتوى 2"/>
          <p:cNvSpPr>
            <a:spLocks noGrp="1"/>
          </p:cNvSpPr>
          <p:nvPr>
            <p:ph idx="1"/>
          </p:nvPr>
        </p:nvSpPr>
        <p:spPr/>
        <p:txBody>
          <a:bodyPr/>
          <a:lstStyle/>
          <a:p>
            <a:r>
              <a:rPr lang="ar-SA" b="1" dirty="0" smtClean="0"/>
              <a:t>أ- المهارات الإدراكية:</a:t>
            </a:r>
          </a:p>
          <a:p>
            <a:r>
              <a:rPr lang="ar-SA" dirty="0" smtClean="0"/>
              <a:t>هي تلك المهارات التي تستخدم في التفكير وتظهر في وجود الشخص في المواقف المختلفة، وقدرته على التطوير، والفهم، وفي تحديد المعارف واستخدامها في التخطيط من أجل التدخل المهني وفي إجراء التقويم.</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المهارات التفاعلية:</a:t>
            </a:r>
          </a:p>
          <a:p>
            <a:r>
              <a:rPr lang="ar-SA" dirty="0" smtClean="0"/>
              <a:t>هي تلك المهارات التي ترتبط بالعمل مع الأفراد والجماعات والأسر والمجتمعات والمؤسسات من أجل الاتصال وتطوير الفهم في ربط الخطط وتنفيذ الخطط والأفعال.</a:t>
            </a:r>
          </a:p>
          <a:p>
            <a:r>
              <a:rPr lang="ar-SA" dirty="0" smtClean="0"/>
              <a:t>والأخصائي الاجتماعي الممارس العام ينبغي أن يكون كفئا في كلا النوعين من المهارات.</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بذلت عدة محاولات لتحديد المستوى </a:t>
            </a:r>
            <a:r>
              <a:rPr lang="ar-SA" dirty="0" err="1" smtClean="0"/>
              <a:t>المهاري</a:t>
            </a:r>
            <a:r>
              <a:rPr lang="ar-SA" dirty="0" smtClean="0"/>
              <a:t> المطلوب لممارسة الخدمة الاجتماعية من أهمها محاولة (</a:t>
            </a:r>
            <a:r>
              <a:rPr lang="ar-SA" dirty="0" err="1" smtClean="0"/>
              <a:t>فيدريكو</a:t>
            </a:r>
            <a:r>
              <a:rPr lang="ar-SA" dirty="0" smtClean="0"/>
              <a:t> 1973) التي تعد محاولة غير مباشرة لوصف مهارات الخدمة الاجتماعية وذلك بواسطة شرح أدوار وأنشطة الأخصائي الاجتماعي كما يلي:</a:t>
            </a:r>
          </a:p>
          <a:p>
            <a:r>
              <a:rPr lang="ar-SA" dirty="0" smtClean="0"/>
              <a:t>1- المبادر (المبادئ) ويقصد </a:t>
            </a:r>
            <a:r>
              <a:rPr lang="ar-SA" dirty="0" err="1" smtClean="0"/>
              <a:t>به</a:t>
            </a:r>
            <a:r>
              <a:rPr lang="ar-SA" dirty="0" smtClean="0"/>
              <a:t> الذي ينتشر في المجتمع لتحديد الاحتياجات وتتبع مصادرها لخدمة المجتمع.</a:t>
            </a:r>
          </a:p>
          <a:p>
            <a:r>
              <a:rPr lang="ar-SA" dirty="0" smtClean="0"/>
              <a:t>2- الوسيط والذي يتعرف على الخدمات المتاحة ويتأكد من وصولها لمستحقيها بشكل مناسب.</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المدافع: يقوم بمساعدة أنواع خاصة من العملاء للحصول على الخدمات حينما يرفض الشخص الآخر إعطائها لهم أو مساعدتهم، والمساعدة في توصيل هذه الخدمات لأكبر عدد ممكن من المستفيدين.</a:t>
            </a:r>
          </a:p>
          <a:p>
            <a:r>
              <a:rPr lang="ar-SA" dirty="0" smtClean="0"/>
              <a:t>4- المقوم: والذي يقوم بتقويم الاحتياجات والموارد واستثمار البدائل لمقابلة الاحتياجات واتخاذ القرار بشأن اختيار البديل المناسب.</a:t>
            </a:r>
          </a:p>
          <a:p>
            <a:r>
              <a:rPr lang="ar-SA" dirty="0" smtClean="0"/>
              <a:t>5- المعلم: والذي يعلم الحقائق والمهارات.</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المحرك: الذي يساعد في تطوير الخدمات ويساهم في إيجاد خدمات أخرى جديدة.</a:t>
            </a:r>
          </a:p>
          <a:p>
            <a:r>
              <a:rPr lang="ar-SA" dirty="0" smtClean="0"/>
              <a:t>7- مغير (معدل) السلوك: والذي يعدل مناطق خاصة في سلوكيات العملاء.</a:t>
            </a:r>
          </a:p>
          <a:p>
            <a:r>
              <a:rPr lang="ar-SA" dirty="0" smtClean="0"/>
              <a:t>8- المستشار: والذي يعمل مع مهنيين آخرين بمساعدتهم على زيادة فاعليتهم لتقديم الخدمات.</a:t>
            </a:r>
          </a:p>
          <a:p>
            <a:r>
              <a:rPr lang="ar-SA" dirty="0" smtClean="0"/>
              <a:t>9- المخطط الاجتماعي: والذي يساعد جماعات المجتمع في التخطيط بفاعلية من أجل احتياجات الرعاية الاجتماعية المجتمعية.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10- مصدر العطاء (المعطي): والذي يقدم التدعيم لأولئك الذين لا يستطيعون حل مشكلاتهم وغير قادرين على مقابلة احتياجاتهم الذاتية.</a:t>
            </a:r>
          </a:p>
          <a:p>
            <a:r>
              <a:rPr lang="ar-SA" dirty="0" smtClean="0"/>
              <a:t>11- جامع ومدير البيانات ومحلل البيانات لغرض صنع القرار.</a:t>
            </a:r>
          </a:p>
          <a:p>
            <a:r>
              <a:rPr lang="ar-SA" dirty="0" smtClean="0"/>
              <a:t>12- المدير: والذي يؤدي مجموعة من الأنشطة الضرورية لتصميم وتنفيذ برامج الخدمات.</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2927</TotalTime>
  <Words>1167</Words>
  <Application>Microsoft Office PowerPoint</Application>
  <PresentationFormat>A4 Paper (210x297 mm)‎</PresentationFormat>
  <Paragraphs>77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الثالثة عشرة</vt:lpstr>
      <vt:lpstr>النقاط الأساسية:</vt:lpstr>
      <vt:lpstr>من هو الممارس العام للخدمة الاجتماعية؟</vt:lpstr>
      <vt:lpstr>الشريحة 5</vt:lpstr>
      <vt:lpstr>:واجبات الأخصائي الاجتماعي في إطار الممارسة العامة</vt:lpstr>
      <vt:lpstr>الشريحة 7</vt:lpstr>
      <vt:lpstr>الشريحة 8</vt:lpstr>
      <vt:lpstr>الشريحة 9</vt:lpstr>
      <vt:lpstr>الشريحة 10</vt:lpstr>
      <vt:lpstr>كيف يمكن اكتساب المهارات المهنية للممارسة العامة في الخدمة الاجتماعية؟</vt:lpstr>
      <vt:lpstr>الشريحة 12</vt:lpstr>
      <vt:lpstr>الشريحة 13</vt:lpstr>
      <vt:lpstr>المهارات اللازمة لعمل الأخصائي الاجتماعي كممارس عام في الخدمة الاجتماعية:</vt:lpstr>
      <vt:lpstr>الشريحة 15</vt:lpstr>
      <vt:lpstr>أنواع مهارات الممارسة العامة اللازمة لعمل الممارس العام</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314</cp:revision>
  <dcterms:created xsi:type="dcterms:W3CDTF">2009-10-14T19:14:34Z</dcterms:created>
  <dcterms:modified xsi:type="dcterms:W3CDTF">2012-11-21T13:56:37Z</dcterms:modified>
</cp:coreProperties>
</file>