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7" r:id="rId4"/>
    <p:sldId id="259" r:id="rId5"/>
    <p:sldId id="295" r:id="rId6"/>
    <p:sldId id="266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648200" y="4648200"/>
            <a:ext cx="49212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dirty="0" smtClean="0">
                <a:solidFill>
                  <a:srgbClr val="898989"/>
                </a:solidFill>
                <a:latin typeface="Calibri" pitchFamily="34" charset="0"/>
              </a:rPr>
              <a:t>الدراسات الاجتماعية</a:t>
            </a:r>
            <a:r>
              <a:rPr lang="en-US" sz="2600" dirty="0" smtClean="0">
                <a:solidFill>
                  <a:srgbClr val="898989"/>
                </a:solidFill>
                <a:latin typeface="Calibri" pitchFamily="34" charset="0"/>
              </a:rPr>
              <a:t> 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ورقمه</a:t>
            </a:r>
            <a:endParaRPr lang="ar-SA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/>
              <a:t>(تاريخ الفكر الاجتماعي) 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احمد الجمعان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عنوان المحاضرة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التمهيدية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محتوى المقرر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dirty="0" smtClean="0"/>
              <a:t>1 - التفكير الاجتماعى فى مصر </a:t>
            </a:r>
          </a:p>
          <a:p>
            <a:pPr lvl="0" rtl="1"/>
            <a:r>
              <a:rPr lang="ar-SA" b="1" dirty="0" smtClean="0">
                <a:cs typeface="Arial" pitchFamily="34" charset="0"/>
              </a:rPr>
              <a:t>2-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التفكير الاجتماعي في الهند –(قانون مانو ) –( البوذيه )</a:t>
            </a:r>
          </a:p>
          <a:p>
            <a:pPr lvl="0" rtl="1"/>
            <a:r>
              <a:rPr lang="ar-SA" b="1" dirty="0" smtClean="0">
                <a:cs typeface="Arial" pitchFamily="34" charset="0"/>
              </a:rPr>
              <a:t>3- التفكير الاجتماعي </a:t>
            </a:r>
            <a:r>
              <a:rPr lang="ar-SA" b="1" dirty="0" err="1" smtClean="0">
                <a:cs typeface="Arial" pitchFamily="34" charset="0"/>
              </a:rPr>
              <a:t>فى</a:t>
            </a:r>
            <a:r>
              <a:rPr lang="ar-SA" b="1" dirty="0" smtClean="0">
                <a:cs typeface="Arial" pitchFamily="34" charset="0"/>
              </a:rPr>
              <a:t> الصين- كونفوشيوس - منسيوس</a:t>
            </a:r>
          </a:p>
          <a:p>
            <a:pPr lvl="0" rtl="1"/>
            <a:r>
              <a:rPr lang="ar-SA" b="1" dirty="0" smtClean="0">
                <a:cs typeface="Arial" pitchFamily="34" charset="0"/>
              </a:rPr>
              <a:t>4- التفكير الاجتماعي في اليونان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أفلاطون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المدينة الفاضلة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التنشئة الاجتماعية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أرسطو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نظريه أرسطو في نشأة المجتمع والرق والمدينة الفاضلة </a:t>
            </a:r>
          </a:p>
          <a:p>
            <a:pPr lvl="0" rtl="1">
              <a:buFont typeface="Arial" pitchFamily="34" charset="0"/>
              <a:buChar char="•"/>
            </a:pPr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1341437"/>
            <a:ext cx="9144000" cy="4678363"/>
          </a:xfrm>
        </p:spPr>
        <p:txBody>
          <a:bodyPr/>
          <a:lstStyle/>
          <a:p>
            <a:pPr lvl="0" rtl="1"/>
            <a:r>
              <a:rPr lang="ar-SA" dirty="0" smtClean="0"/>
              <a:t>5- التفكير الاجتماعي للفلاسفة المسيحيين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كليمان الإسكندري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القديس أوغسطين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القديس توماس الاكويني ( سان توماس ) </a:t>
            </a:r>
          </a:p>
          <a:p>
            <a:pPr lvl="0" rtl="1"/>
            <a:r>
              <a:rPr lang="ar-SA" b="1" dirty="0" smtClean="0">
                <a:cs typeface="Arial" pitchFamily="34" charset="0"/>
              </a:rPr>
              <a:t>6- ابن خلدون وعلم العمران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تصنيف البحوث قبل ابن خلدون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خطوات ابن خلدون لإنشاء علم الاجتماع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موضوع العلم وظواهره وأهدافه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91440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ضرورات نشأة المجتمع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الظواهر التي تحيط بالإنسان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منهاج البحث في علم العمران</a:t>
            </a:r>
          </a:p>
          <a:p>
            <a:pPr lvl="0" rtl="1"/>
            <a:r>
              <a:rPr lang="ar-SA" b="1" dirty="0" smtClean="0">
                <a:cs typeface="Arial" pitchFamily="34" charset="0"/>
              </a:rPr>
              <a:t>7- أوجيست كونت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قواعد فهم الظواهر الاجتماعية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شعبتا علم الإجماع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موضوع علم الإجماع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</TotalTime>
  <Words>142</Words>
  <Application>Microsoft Office PowerPoint</Application>
  <PresentationFormat>A4 Paper (210x297 mm)‎</PresentationFormat>
  <Paragraphs>42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 Theme</vt:lpstr>
      <vt:lpstr>الشريحة 1</vt:lpstr>
      <vt:lpstr>عنوان المحاضرة</vt:lpstr>
      <vt:lpstr>محتوى المقرر</vt:lpstr>
      <vt:lpstr>الشريحة 4</vt:lpstr>
      <vt:lpstr>الشريحة 5</vt:lpstr>
      <vt:lpstr>الشريحة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73</cp:revision>
  <dcterms:created xsi:type="dcterms:W3CDTF">2009-10-14T19:14:34Z</dcterms:created>
  <dcterms:modified xsi:type="dcterms:W3CDTF">2012-10-19T07:27:48Z</dcterms:modified>
</cp:coreProperties>
</file>