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7" r:id="rId4"/>
    <p:sldId id="259" r:id="rId5"/>
    <p:sldId id="295" r:id="rId6"/>
    <p:sldId id="266" r:id="rId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86" y="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648200" y="4648200"/>
            <a:ext cx="49212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</a:t>
            </a:r>
            <a:r>
              <a:rPr lang="ar-EG" sz="2800" b="1" dirty="0" smtClean="0">
                <a:solidFill>
                  <a:srgbClr val="898989"/>
                </a:solidFill>
                <a:latin typeface="Calibri" pitchFamily="34" charset="0"/>
              </a:rPr>
              <a:t>للانتساب</a:t>
            </a:r>
            <a:endParaRPr lang="en-US" sz="2800" b="1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 dirty="0" smtClean="0">
                <a:solidFill>
                  <a:srgbClr val="898989"/>
                </a:solidFill>
                <a:latin typeface="Calibri" pitchFamily="34" charset="0"/>
              </a:rPr>
              <a:t>الدراسات الاجتماعية</a:t>
            </a:r>
            <a:r>
              <a:rPr lang="en-US" sz="2600" dirty="0" smtClean="0">
                <a:solidFill>
                  <a:srgbClr val="898989"/>
                </a:solidFill>
                <a:latin typeface="Calibri" pitchFamily="34" charset="0"/>
              </a:rPr>
              <a:t> 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الآداب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– قسم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</a:t>
            </a:r>
            <a:r>
              <a:rPr lang="ar-EG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ورقمه</a:t>
            </a:r>
            <a:endParaRPr lang="ar-SA" sz="37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b="1" dirty="0" smtClean="0"/>
              <a:t>(تاريخ الفكر الاجتماعي) </a:t>
            </a:r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– 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احمد الجمعان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عنوان المحاضرة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المحاضرة الأولى</a:t>
            </a: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rtl="1"/>
            <a:r>
              <a:rPr lang="ar-SA" dirty="0" smtClean="0"/>
              <a:t>التفكير الاجتماعى فى مصر </a:t>
            </a: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b="1" dirty="0" smtClean="0">
                <a:cs typeface="Arial" pitchFamily="34" charset="0"/>
              </a:rPr>
              <a:t>1- المصريون ونظام الحكم.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الحكومة الاتحادية والمركزية</a:t>
            </a:r>
          </a:p>
          <a:p>
            <a:pPr lvl="0" rtl="1"/>
            <a:r>
              <a:rPr lang="ar-SA" b="1" dirty="0" smtClean="0">
                <a:cs typeface="Arial" pitchFamily="34" charset="0"/>
              </a:rPr>
              <a:t>2- المصريون والأسرة 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الزواج والأسرة</a:t>
            </a:r>
          </a:p>
          <a:p>
            <a:pPr lvl="0" rtl="1"/>
            <a:r>
              <a:rPr lang="ar-SA" b="1" dirty="0" smtClean="0">
                <a:cs typeface="Arial" pitchFamily="34" charset="0"/>
              </a:rPr>
              <a:t>3- المصريون والمرأة</a:t>
            </a:r>
          </a:p>
          <a:p>
            <a:pPr lvl="0" rtl="1"/>
            <a:r>
              <a:rPr lang="ar-SA" b="1" dirty="0" smtClean="0">
                <a:cs typeface="Arial" pitchFamily="34" charset="0"/>
              </a:rPr>
              <a:t>4- المصريون والتشريعات الاجتماعية 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العلاقات الاجتماعية 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* النفقة والمواريث</a:t>
            </a:r>
          </a:p>
          <a:p>
            <a:pPr lvl="0" rtl="1">
              <a:buFont typeface="Arial" pitchFamily="34" charset="0"/>
              <a:buChar char="•"/>
            </a:pPr>
            <a:endParaRPr lang="en-US" b="1" dirty="0" smtClean="0">
              <a:cs typeface="Arial" pitchFamily="34" charset="0"/>
            </a:endParaRP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0" y="1341437"/>
            <a:ext cx="9144000" cy="4678363"/>
          </a:xfrm>
        </p:spPr>
        <p:txBody>
          <a:bodyPr/>
          <a:lstStyle/>
          <a:p>
            <a:pPr lvl="0" rtl="1"/>
            <a:r>
              <a:rPr lang="ar-SA" b="1" dirty="0" smtClean="0">
                <a:cs typeface="Arial" pitchFamily="34" charset="0"/>
              </a:rPr>
              <a:t>5- المصريون والأخلاق 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احترام العلم والعلماء 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مقاومة الفساد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البذل والعطاء </a:t>
            </a:r>
          </a:p>
          <a:p>
            <a:pPr lvl="0" rtl="1"/>
            <a:r>
              <a:rPr lang="ar-SA" b="1" dirty="0" smtClean="0">
                <a:cs typeface="Arial" pitchFamily="34" charset="0"/>
              </a:rPr>
              <a:t>6- المصريون والتنشئة الاجتماعية </a:t>
            </a:r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تربية الأبناء والتحذير من رفقاء السوء</a:t>
            </a:r>
          </a:p>
          <a:p>
            <a:pPr lvl="0" rtl="1"/>
            <a:endParaRPr lang="ar-SA" b="1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التفكير </a:t>
            </a:r>
            <a:r>
              <a:rPr lang="ar-SA" dirty="0" err="1" smtClean="0">
                <a:solidFill>
                  <a:srgbClr val="376092"/>
                </a:solidFill>
                <a:cs typeface="Arial" pitchFamily="34" charset="0"/>
              </a:rPr>
              <a:t>الإجتماعي</a:t>
            </a:r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 في الهند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9144000" cy="4678363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- طائفة البراهما 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- قانون( مانو )</a:t>
            </a:r>
          </a:p>
          <a:p>
            <a:pPr rtl="1"/>
            <a:r>
              <a:rPr lang="ar-SA" b="1" dirty="0" smtClean="0">
                <a:cs typeface="Arial" pitchFamily="34" charset="0"/>
              </a:rPr>
              <a:t>1- طبقة البراهما           رجال الدين</a:t>
            </a:r>
          </a:p>
          <a:p>
            <a:pPr rtl="1"/>
            <a:r>
              <a:rPr lang="ar-SA" b="1" dirty="0" smtClean="0">
                <a:cs typeface="Arial" pitchFamily="34" charset="0"/>
              </a:rPr>
              <a:t>2- طبقة الكشاتريين        المحاربين</a:t>
            </a:r>
          </a:p>
          <a:p>
            <a:pPr rtl="1"/>
            <a:r>
              <a:rPr lang="ar-SA" b="1" dirty="0" smtClean="0">
                <a:cs typeface="Arial" pitchFamily="34" charset="0"/>
              </a:rPr>
              <a:t>3- طبقة الفيسائيين         التجار والصناع</a:t>
            </a:r>
          </a:p>
          <a:p>
            <a:pPr rtl="1"/>
            <a:r>
              <a:rPr lang="ar-SA" b="1" dirty="0" smtClean="0">
                <a:cs typeface="Arial" pitchFamily="34" charset="0"/>
              </a:rPr>
              <a:t>4- طبقة السودريين         العبيد والأرقاء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1323</TotalTime>
  <Words>112</Words>
  <Application>Microsoft Office PowerPoint</Application>
  <PresentationFormat>A4 Paper (210x297 mm)‎</PresentationFormat>
  <Paragraphs>39</Paragraphs>
  <Slides>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Office Theme</vt:lpstr>
      <vt:lpstr>الشريحة 1</vt:lpstr>
      <vt:lpstr>عنوان المحاضرة</vt:lpstr>
      <vt:lpstr>التفكير الاجتماعى فى مصر </vt:lpstr>
      <vt:lpstr>الشريحة 4</vt:lpstr>
      <vt:lpstr>التفكير الإجتماعي في الهند</vt:lpstr>
      <vt:lpstr>الشريحة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ANAS BARAKAT</cp:lastModifiedBy>
  <cp:revision>74</cp:revision>
  <dcterms:created xsi:type="dcterms:W3CDTF">2009-10-14T19:14:34Z</dcterms:created>
  <dcterms:modified xsi:type="dcterms:W3CDTF">2012-10-19T08:12:05Z</dcterms:modified>
</cp:coreProperties>
</file>