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95" r:id="rId4"/>
    <p:sldId id="296" r:id="rId5"/>
    <p:sldId id="297" r:id="rId6"/>
    <p:sldId id="298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648200" y="4648200"/>
            <a:ext cx="49212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rgbClr val="898989"/>
                </a:solidFill>
                <a:latin typeface="Calibri" pitchFamily="34" charset="0"/>
              </a:rPr>
              <a:t>الدراسات الاجتماعية</a:t>
            </a: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/>
              <a:t>(تاريخ الفكر الاجتماعي)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احمد الجمعان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عنوان المحاضرة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الثانية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التفكير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الإجتماعي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في الهند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طائفة </a:t>
            </a:r>
            <a:r>
              <a:rPr lang="ar-SA" b="1" dirty="0" err="1" smtClean="0">
                <a:cs typeface="Arial" pitchFamily="34" charset="0"/>
              </a:rPr>
              <a:t>البراهما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الفلسفة البوذية</a:t>
            </a:r>
          </a:p>
          <a:p>
            <a:pPr rtl="1"/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التفكير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الإجتماعي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في الصين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- مصدر التشريع لدى الصينيين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الفلسفة </a:t>
            </a:r>
            <a:r>
              <a:rPr lang="ar-SA" b="1" dirty="0" err="1" smtClean="0">
                <a:cs typeface="Arial" pitchFamily="34" charset="0"/>
              </a:rPr>
              <a:t>الكونفوشيوسية</a:t>
            </a:r>
            <a:endParaRPr lang="ar-SA" b="1" dirty="0" smtClean="0">
              <a:cs typeface="Arial" pitchFamily="34" charset="0"/>
            </a:endParaRP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* مؤلفات </a:t>
            </a:r>
            <a:r>
              <a:rPr lang="ar-SA" b="1" dirty="0" err="1" smtClean="0">
                <a:cs typeface="Arial" pitchFamily="34" charset="0"/>
              </a:rPr>
              <a:t>كونفوشيوس</a:t>
            </a:r>
            <a:r>
              <a:rPr lang="ar-SA" b="1" dirty="0" smtClean="0">
                <a:cs typeface="Arial" pitchFamily="34" charset="0"/>
              </a:rPr>
              <a:t> * 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   آراء </a:t>
            </a:r>
            <a:r>
              <a:rPr lang="ar-SA" b="1" dirty="0" err="1" smtClean="0">
                <a:cs typeface="Arial" pitchFamily="34" charset="0"/>
              </a:rPr>
              <a:t>منسيوس</a:t>
            </a:r>
            <a:r>
              <a:rPr lang="ar-SA" b="1" dirty="0" smtClean="0">
                <a:cs typeface="Arial" pitchFamily="34" charset="0"/>
              </a:rPr>
              <a:t> ومؤلفاته 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تقسيم </a:t>
            </a:r>
            <a:r>
              <a:rPr lang="ar-SA" b="1" dirty="0" err="1" smtClean="0">
                <a:cs typeface="Arial" pitchFamily="34" charset="0"/>
              </a:rPr>
              <a:t>منسيوس</a:t>
            </a:r>
            <a:r>
              <a:rPr lang="ar-SA" b="1" dirty="0" smtClean="0">
                <a:cs typeface="Arial" pitchFamily="34" charset="0"/>
              </a:rPr>
              <a:t> للمجتمع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التفكير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الإجتماعي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في اليونان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أفلاطون (428-247 ق.م)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مؤلفاته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الجمهورية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السياسة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القوانين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أسس المدينة الفاضلة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ضرورات قيام الدولة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الحاجة الإنسانية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التفكير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الإجتماعي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في اليونان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وظائف الدولة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err="1" smtClean="0">
                <a:cs typeface="Arial" pitchFamily="34" charset="0"/>
              </a:rPr>
              <a:t>مايقابلها</a:t>
            </a:r>
            <a:r>
              <a:rPr lang="ar-SA" b="1" dirty="0" smtClean="0">
                <a:cs typeface="Arial" pitchFamily="34" charset="0"/>
              </a:rPr>
              <a:t> النفس البشرية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مركزها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نوع الطبقة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فضيلتها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(عالم المثل )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نقد آراء </a:t>
            </a:r>
            <a:r>
              <a:rPr lang="ar-SA" b="1" dirty="0" err="1" smtClean="0">
                <a:cs typeface="Arial" pitchFamily="34" charset="0"/>
              </a:rPr>
              <a:t>افلاطون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104</Words>
  <Application>Microsoft Office PowerPoint</Application>
  <PresentationFormat>A4 Paper (210x297 mm)‎</PresentationFormat>
  <Paragraphs>42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عنوان المحاضرة</vt:lpstr>
      <vt:lpstr>التفكير الإجتماعي في الهند</vt:lpstr>
      <vt:lpstr>التفكير الإجتماعي في الصين</vt:lpstr>
      <vt:lpstr>التفكير الإجتماعي في اليونان</vt:lpstr>
      <vt:lpstr>التفكير الإجتماعي في اليونان</vt:lpstr>
      <vt:lpstr>الشريحة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75</cp:revision>
  <dcterms:created xsi:type="dcterms:W3CDTF">2009-10-14T19:14:34Z</dcterms:created>
  <dcterms:modified xsi:type="dcterms:W3CDTF">2012-10-19T07:29:03Z</dcterms:modified>
</cp:coreProperties>
</file>