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95" r:id="rId4"/>
    <p:sldId id="296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648200" y="4648200"/>
            <a:ext cx="49212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rgbClr val="898989"/>
                </a:solidFill>
                <a:latin typeface="Calibri" pitchFamily="34" charset="0"/>
              </a:rPr>
              <a:t>الدراسات الاجتماعية</a:t>
            </a: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(تاريخ الفكر الاجتماعي)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احمد الجمعان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عنوان المحاضرة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الثالثة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أفلاطون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التنشئة </a:t>
            </a:r>
            <a:r>
              <a:rPr lang="ar-SA" b="1" dirty="0" err="1" smtClean="0">
                <a:cs typeface="Arial" pitchFamily="34" charset="0"/>
              </a:rPr>
              <a:t>الإجتماعية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مراحل التنشئة </a:t>
            </a:r>
            <a:r>
              <a:rPr lang="ar-SA" b="1" dirty="0" err="1" smtClean="0">
                <a:cs typeface="Arial" pitchFamily="34" charset="0"/>
              </a:rPr>
              <a:t>الإجتماعية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rtl="1"/>
            <a:endParaRPr lang="ar-SA" sz="44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rtl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b="1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ارسطو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9144000" cy="46783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نظريات أرسطو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 نظرية نشأة المجتمع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نظرية الرق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نظرية قيام مجتمع فاضل</a:t>
            </a:r>
          </a:p>
          <a:p>
            <a:pPr algn="ctr" rtl="1"/>
            <a:r>
              <a:rPr lang="ar-SA" b="1" u="sng" dirty="0" smtClean="0">
                <a:cs typeface="Arial" pitchFamily="34" charset="0"/>
              </a:rPr>
              <a:t> ( نظرية نشأة المجتمع )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العدالة التوزيعية </a:t>
            </a:r>
          </a:p>
          <a:p>
            <a:pPr rtl="1"/>
            <a:r>
              <a:rPr lang="ar-SA" b="1" dirty="0" smtClean="0">
                <a:cs typeface="Arial" pitchFamily="34" charset="0"/>
              </a:rPr>
              <a:t>العدالة التعويضية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60</Words>
  <Application>Microsoft Office PowerPoint</Application>
  <PresentationFormat>A4 Paper (210x297 mm)‎</PresentationFormat>
  <Paragraphs>25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الشريحة 1</vt:lpstr>
      <vt:lpstr>عنوان المحاضرة</vt:lpstr>
      <vt:lpstr>أفلاطون</vt:lpstr>
      <vt:lpstr> ارسطو</vt:lpstr>
      <vt:lpstr>الشريحة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76</cp:revision>
  <dcterms:created xsi:type="dcterms:W3CDTF">2009-10-14T19:14:34Z</dcterms:created>
  <dcterms:modified xsi:type="dcterms:W3CDTF">2012-10-19T07:29:50Z</dcterms:modified>
</cp:coreProperties>
</file>